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oleculeTracer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4813" y="225425"/>
            <a:ext cx="5795962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F2ED9C-32D2-4640-A0CD-CF5F417884E5}" type="datetime1">
              <a:rPr lang="en-US"/>
              <a:pPr/>
              <a:t>9/14/2012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12A84-EF0F-423A-ACAB-F33FBC8B49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rtlCol="0"/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/>
          <a:lstStyle>
            <a:lvl1pPr marL="0" indent="0" algn="ctr"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15755B-CD61-4F90-9226-A9CBB4E82911}" type="datetime1">
              <a:rPr lang="en-US"/>
              <a:pPr/>
              <a:t>9/14/2012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3C242-A048-45B3-8CBE-D9B584ECE1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D9102F-EF89-4770-8D5A-85FE2134A885}" type="datetime1">
              <a:rPr lang="en-US"/>
              <a:pPr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408037-9157-4374-AA46-6359947A3E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2E2204-5377-41C3-B807-622C6083FB10}" type="datetime1">
              <a:rPr lang="en-US"/>
              <a:pPr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C903A-BE07-4E7A-9512-8D74C9541D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D7AD8D-6FDE-461D-A0FD-978C463345EE}" type="datetime1">
              <a:rPr lang="en-US"/>
              <a:pPr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ADA30B-D661-4B16-B5F0-1055F2490C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anchor="b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/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B3FBA3-470D-47FF-A9B8-BF41AC5FE7BC}" type="datetime1">
              <a:rPr lang="en-US"/>
              <a:pPr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19C9A-2EF8-47EB-9BDD-1B82AC6B91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1F880A-DF2C-49ED-B646-779B9F9D3D1C}" type="datetime1">
              <a:rPr lang="en-US"/>
              <a:pPr/>
              <a:t>9/14/2012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23AF6-979F-43AE-92C5-1788090A98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0CBD4-303D-4F43-AC4B-2B414CAAD057}" type="datetime1">
              <a:rPr lang="en-US"/>
              <a:pPr/>
              <a:t>9/14/2012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22A7A-C625-4954-A051-99849EF1DB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EFD242-796D-470D-AA90-439665A6DD67}" type="datetime1">
              <a:rPr lang="en-US"/>
              <a:pPr/>
              <a:t>9/14/2012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014B65-B9B2-448B-8BB9-E263ECE123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78593F-4F1C-4197-87BA-21AC626EF02D}" type="datetime1">
              <a:rPr lang="en-US"/>
              <a:pPr/>
              <a:t>9/14/2012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6FA83B-028F-4ABC-9EF0-F344DA48E4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5740A9-0BB4-4502-8113-718C430C4D30}" type="datetime1">
              <a:rPr lang="en-US"/>
              <a:pPr/>
              <a:t>9/14/2012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28C4CE-F88C-4E67-A804-1A0F7A7B6C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/>
          <a:lstStyle>
            <a:lvl1pPr marL="0" indent="0" algn="ctr"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A835AC-DF12-4ADF-9B95-9C17A142BC23}" type="datetime1">
              <a:rPr lang="en-US"/>
              <a:pPr/>
              <a:t>9/14/2012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738D5-8ABF-43F5-A291-60E9AA997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107950"/>
            <a:ext cx="7581900" cy="1654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82775"/>
            <a:ext cx="7581900" cy="39528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625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FFFFFF"/>
                </a:solidFill>
                <a:effectLst>
                  <a:outerShdw blurRad="38100" dist="38100" dir="2700000" algn="tl">
                    <a:srgbClr val="7C9BA5"/>
                  </a:outerShdw>
                </a:effectLst>
                <a:latin typeface="Candara" charset="0"/>
              </a:defRPr>
            </a:lvl1pPr>
          </a:lstStyle>
          <a:p>
            <a:fld id="{6426D8DB-1493-4689-B6FF-95F8BADD2685}" type="datetime1">
              <a:rPr lang="en-US"/>
              <a:pPr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0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effectLst>
                  <a:outerShdw blurRad="38100" dist="38100" dir="2700000" algn="tl">
                    <a:srgbClr val="7C9BA5"/>
                  </a:outerShdw>
                </a:effectLst>
                <a:latin typeface="Candara" charset="0"/>
              </a:defRPr>
            </a:lvl1pPr>
          </a:lstStyle>
          <a:p>
            <a:fld id="{87E92D4A-468D-404B-9E0C-1F011D5962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600" b="1">
          <a:solidFill>
            <a:schemeClr val="tx1"/>
          </a:solidFill>
          <a:latin typeface="Candara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600" b="1">
          <a:solidFill>
            <a:schemeClr val="tx1"/>
          </a:solidFill>
          <a:latin typeface="Candara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600" b="1">
          <a:solidFill>
            <a:schemeClr val="tx1"/>
          </a:solidFill>
          <a:latin typeface="Candara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600" b="1">
          <a:solidFill>
            <a:schemeClr val="tx1"/>
          </a:solidFill>
          <a:latin typeface="Candara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5600" b="1">
          <a:solidFill>
            <a:schemeClr val="tx1"/>
          </a:solidFill>
          <a:latin typeface="Candara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5600" b="1">
          <a:solidFill>
            <a:schemeClr val="tx1"/>
          </a:solidFill>
          <a:latin typeface="Candara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5600" b="1">
          <a:solidFill>
            <a:schemeClr val="tx1"/>
          </a:solidFill>
          <a:latin typeface="Candara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5600" b="1">
          <a:solidFill>
            <a:schemeClr val="tx1"/>
          </a:solidFill>
          <a:latin typeface="Candara" charset="0"/>
          <a:ea typeface="ＭＳ Ｐゴシック" charset="-128"/>
          <a:cs typeface="ＭＳ Ｐゴシック" charset="-128"/>
        </a:defRPr>
      </a:lvl9pPr>
    </p:titleStyle>
    <p:bodyStyle>
      <a:lvl1pPr marL="403225" indent="-403225" algn="l" rtl="0" eaLnBrk="0" fontAlgn="base" hangingPunct="0">
        <a:spcBef>
          <a:spcPts val="2000"/>
        </a:spcBef>
        <a:spcAft>
          <a:spcPct val="0"/>
        </a:spcAft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ＭＳ Ｐゴシック" charset="-128"/>
          <a:cs typeface="ＭＳ Ｐゴシック" charset="-128"/>
        </a:defRPr>
      </a:lvl1pPr>
      <a:lvl2pPr marL="806450" indent="-403225" algn="l" rtl="0" eaLnBrk="0" fontAlgn="base" hangingPunct="0">
        <a:spcBef>
          <a:spcPts val="600"/>
        </a:spcBef>
        <a:spcAft>
          <a:spcPct val="0"/>
        </a:spcAft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ＭＳ Ｐゴシック" charset="-128"/>
          <a:cs typeface="+mn-cs"/>
        </a:defRPr>
      </a:lvl2pPr>
      <a:lvl3pPr marL="1143000" indent="-336550" algn="l" rtl="0" eaLnBrk="0" fontAlgn="base" hangingPunct="0">
        <a:spcBef>
          <a:spcPts val="600"/>
        </a:spcBef>
        <a:spcAft>
          <a:spcPct val="0"/>
        </a:spcAft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ＭＳ Ｐゴシック" charset="-128"/>
          <a:cs typeface="+mn-cs"/>
        </a:defRPr>
      </a:lvl3pPr>
      <a:lvl4pPr marL="1492250" indent="-349250" algn="l" rtl="0" eaLnBrk="0" fontAlgn="base" hangingPunct="0">
        <a:spcBef>
          <a:spcPts val="600"/>
        </a:spcBef>
        <a:spcAft>
          <a:spcPct val="0"/>
        </a:spcAft>
        <a:buBlip>
          <a:blip r:embed="rId15"/>
        </a:buBlip>
        <a:defRPr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ＭＳ Ｐゴシック" charset="-128"/>
          <a:cs typeface="+mn-cs"/>
        </a:defRPr>
      </a:lvl4pPr>
      <a:lvl5pPr marL="1828800" indent="-336550" algn="l" rtl="0" eaLnBrk="0" fontAlgn="base" hangingPunct="0">
        <a:spcBef>
          <a:spcPts val="600"/>
        </a:spcBef>
        <a:spcAft>
          <a:spcPct val="0"/>
        </a:spcAft>
        <a:buBlip>
          <a:blip r:embed="rId15"/>
        </a:buBlip>
        <a:defRPr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4488"/>
            <a:ext cx="7542212" cy="1014412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7C9BA5"/>
                  </a:outerShdw>
                </a:effectLst>
              </a:rPr>
              <a:t>Science Starter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813"/>
            <a:ext cx="7542212" cy="1030287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solidFill>
                  <a:srgbClr val="FFFFFF"/>
                </a:solidFill>
                <a:effectLst>
                  <a:outerShdw blurRad="38100" dist="38100" dir="2700000" algn="tl">
                    <a:srgbClr val="7C9BA5"/>
                  </a:outerShdw>
                </a:effectLst>
              </a:rPr>
              <a:t>Created by Deborah Zwolinski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7C9BA5"/>
                  </a:outerShdw>
                </a:effectLst>
              </a:rPr>
              <a:t>Thermal Energy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779463" y="2655888"/>
            <a:ext cx="1773237" cy="2652712"/>
          </a:xfrm>
        </p:spPr>
        <p:txBody>
          <a:bodyPr/>
          <a:lstStyle/>
          <a:p>
            <a:pPr marL="457200" indent="-457200" eaLnBrk="1" hangingPunct="1">
              <a:buFont typeface="Candara" charset="0"/>
              <a:buAutoNum type="alphaUcPeriod"/>
            </a:pPr>
            <a:r>
              <a:rPr lang="en-US" smtClean="0">
                <a:effectLst>
                  <a:outerShdw blurRad="38100" dist="38100" dir="2700000" algn="tl">
                    <a:srgbClr val="7C9BA5"/>
                  </a:outerShdw>
                </a:effectLst>
              </a:rPr>
              <a:t>Pie A</a:t>
            </a:r>
          </a:p>
          <a:p>
            <a:pPr marL="457200" indent="-457200" eaLnBrk="1" hangingPunct="1">
              <a:buFont typeface="Candara" charset="0"/>
              <a:buAutoNum type="alphaUcPeriod"/>
            </a:pPr>
            <a:r>
              <a:rPr lang="en-US" smtClean="0">
                <a:effectLst>
                  <a:outerShdw blurRad="38100" dist="38100" dir="2700000" algn="tl">
                    <a:srgbClr val="7C9BA5"/>
                  </a:outerShdw>
                </a:effectLst>
              </a:rPr>
              <a:t>Pie B</a:t>
            </a:r>
          </a:p>
          <a:p>
            <a:pPr marL="457200" indent="-457200" eaLnBrk="1" hangingPunct="1">
              <a:buFont typeface="Candara" charset="0"/>
              <a:buAutoNum type="alphaUcPeriod"/>
            </a:pPr>
            <a:r>
              <a:rPr lang="en-US" smtClean="0">
                <a:effectLst>
                  <a:outerShdw blurRad="38100" dist="38100" dir="2700000" algn="tl">
                    <a:srgbClr val="7C9BA5"/>
                  </a:outerShdw>
                </a:effectLst>
              </a:rPr>
              <a:t>Pie C</a:t>
            </a:r>
          </a:p>
          <a:p>
            <a:pPr marL="457200" indent="-457200" eaLnBrk="1" hangingPunct="1">
              <a:buFont typeface="Candara" charset="0"/>
              <a:buAutoNum type="alphaUcPeriod"/>
            </a:pPr>
            <a:r>
              <a:rPr lang="en-US" smtClean="0">
                <a:effectLst>
                  <a:outerShdw blurRad="38100" dist="38100" dir="2700000" algn="tl">
                    <a:srgbClr val="7C9BA5"/>
                  </a:outerShdw>
                </a:effectLst>
              </a:rPr>
              <a:t>Pie 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4559300" y="2466975"/>
            <a:ext cx="1409700" cy="1317625"/>
          </a:xfrm>
          <a:prstGeom prst="ellipse">
            <a:avLst/>
          </a:prstGeom>
          <a:gradFill rotWithShape="1">
            <a:gsLst>
              <a:gs pos="0">
                <a:srgbClr val="FFF834"/>
              </a:gs>
              <a:gs pos="20000">
                <a:srgbClr val="E7CF07"/>
              </a:gs>
              <a:gs pos="100000">
                <a:srgbClr val="8D7E02"/>
              </a:gs>
            </a:gsLst>
            <a:lin ang="5400000"/>
          </a:gradFill>
          <a:ln w="12700">
            <a:solidFill>
              <a:srgbClr val="F2D902"/>
            </a:solidFill>
            <a:round/>
            <a:headEnd/>
            <a:tailEnd/>
          </a:ln>
          <a:effectLst>
            <a:outerShdw dist="38100" dir="5400000" sx="103999" sy="103999" algn="ctr" rotWithShape="0">
              <a:srgbClr val="808080">
                <a:alpha val="79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 sz="2000" b="1">
                <a:solidFill>
                  <a:srgbClr val="FFFFFF"/>
                </a:solidFill>
                <a:latin typeface="Candara" charset="0"/>
              </a:rPr>
              <a:t>A. 125˚</a:t>
            </a:r>
          </a:p>
          <a:p>
            <a:pPr algn="ctr"/>
            <a:endParaRPr lang="en-US">
              <a:solidFill>
                <a:srgbClr val="000000"/>
              </a:solidFill>
              <a:latin typeface="Candara" charset="0"/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6426200" y="2428875"/>
            <a:ext cx="1409700" cy="1317625"/>
          </a:xfrm>
          <a:prstGeom prst="ellipse">
            <a:avLst/>
          </a:prstGeom>
          <a:gradFill rotWithShape="1">
            <a:gsLst>
              <a:gs pos="0">
                <a:srgbClr val="AEFF3B"/>
              </a:gs>
              <a:gs pos="20000">
                <a:srgbClr val="96DC1C"/>
              </a:gs>
              <a:gs pos="100000">
                <a:srgbClr val="5A860D"/>
              </a:gs>
            </a:gsLst>
            <a:lin ang="5400000"/>
          </a:gradFill>
          <a:ln w="12700">
            <a:solidFill>
              <a:srgbClr val="9BE618"/>
            </a:solidFill>
            <a:round/>
            <a:headEnd/>
            <a:tailEnd/>
          </a:ln>
          <a:effectLst>
            <a:outerShdw dist="38100" dir="5400000" sx="103999" sy="103999" algn="ctr" rotWithShape="0">
              <a:srgbClr val="808080">
                <a:alpha val="79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 sz="2000" b="1">
                <a:solidFill>
                  <a:srgbClr val="FFFFFF"/>
                </a:solidFill>
                <a:latin typeface="Candara" charset="0"/>
              </a:rPr>
              <a:t>B. 150˚</a:t>
            </a:r>
          </a:p>
        </p:txBody>
      </p:sp>
      <p:sp>
        <p:nvSpPr>
          <p:cNvPr id="13" name="Pie 12"/>
          <p:cNvSpPr>
            <a:spLocks noChangeArrowheads="1"/>
          </p:cNvSpPr>
          <p:nvPr/>
        </p:nvSpPr>
        <p:spPr bwMode="auto">
          <a:xfrm>
            <a:off x="4749800" y="4165600"/>
            <a:ext cx="1371600" cy="1257300"/>
          </a:xfrm>
          <a:custGeom>
            <a:avLst/>
            <a:gdLst>
              <a:gd name="T0" fmla="*/ 1371600 w 1371600"/>
              <a:gd name="T1" fmla="*/ 628650 h 1257300"/>
              <a:gd name="T2" fmla="*/ 685800 w 1371600"/>
              <a:gd name="T3" fmla="*/ 1257300 h 1257300"/>
              <a:gd name="T4" fmla="*/ 0 w 1371600"/>
              <a:gd name="T5" fmla="*/ 628650 h 1257300"/>
              <a:gd name="T6" fmla="*/ 685800 w 1371600"/>
              <a:gd name="T7" fmla="*/ 0 h 1257300"/>
              <a:gd name="T8" fmla="*/ 0 60000 65536"/>
              <a:gd name="T9" fmla="*/ 1 60000 65536"/>
              <a:gd name="T10" fmla="*/ 2 60000 65536"/>
              <a:gd name="T11" fmla="*/ 3 60000 65536"/>
              <a:gd name="T12" fmla="*/ 200866 w 1371600"/>
              <a:gd name="T13" fmla="*/ 184127 h 1257300"/>
              <a:gd name="T14" fmla="*/ 1170734 w 1371600"/>
              <a:gd name="T15" fmla="*/ 1073173 h 12573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1600" h="1257300">
                <a:moveTo>
                  <a:pt x="1371600" y="628650"/>
                </a:moveTo>
                <a:lnTo>
                  <a:pt x="1371600" y="628650"/>
                </a:lnTo>
                <a:cubicBezTo>
                  <a:pt x="1371600" y="975843"/>
                  <a:pt x="1064556" y="1257300"/>
                  <a:pt x="685800" y="1257300"/>
                </a:cubicBezTo>
                <a:cubicBezTo>
                  <a:pt x="307043" y="1257300"/>
                  <a:pt x="0" y="975843"/>
                  <a:pt x="0" y="628650"/>
                </a:cubicBezTo>
                <a:cubicBezTo>
                  <a:pt x="-1" y="281456"/>
                  <a:pt x="307043" y="0"/>
                  <a:pt x="685799" y="0"/>
                </a:cubicBezTo>
                <a:lnTo>
                  <a:pt x="685800" y="628650"/>
                </a:lnTo>
                <a:close/>
              </a:path>
            </a:pathLst>
          </a:custGeom>
          <a:gradFill rotWithShape="1">
            <a:gsLst>
              <a:gs pos="0">
                <a:srgbClr val="E94141"/>
              </a:gs>
              <a:gs pos="20000">
                <a:srgbClr val="BD1919"/>
              </a:gs>
              <a:gs pos="100000">
                <a:srgbClr val="720B0B"/>
              </a:gs>
            </a:gsLst>
            <a:lin ang="5400000"/>
          </a:gradFill>
          <a:ln w="12700">
            <a:solidFill>
              <a:srgbClr val="C61616"/>
            </a:solidFill>
            <a:miter lim="800000"/>
            <a:headEnd/>
            <a:tailEnd/>
          </a:ln>
          <a:effectLst>
            <a:outerShdw dist="38100" dir="5400000" sx="103999" sy="103999" algn="ctr" rotWithShape="0">
              <a:srgbClr val="808080">
                <a:alpha val="79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sp>
        <p:nvSpPr>
          <p:cNvPr id="14" name="Chord 13"/>
          <p:cNvSpPr>
            <a:spLocks noChangeArrowheads="1"/>
          </p:cNvSpPr>
          <p:nvPr/>
        </p:nvSpPr>
        <p:spPr bwMode="auto">
          <a:xfrm rot="2148359">
            <a:off x="6946900" y="4191000"/>
            <a:ext cx="1282700" cy="1257300"/>
          </a:xfrm>
          <a:custGeom>
            <a:avLst/>
            <a:gdLst>
              <a:gd name="T0" fmla="*/ 1090295 w 1282700"/>
              <a:gd name="T1" fmla="*/ 1077595 h 1257300"/>
              <a:gd name="T2" fmla="*/ 275199 w 1282700"/>
              <a:gd name="T3" fmla="*/ 112519 h 1257300"/>
              <a:gd name="T4" fmla="*/ 682747 w 1282700"/>
              <a:gd name="T5" fmla="*/ 595057 h 1257300"/>
              <a:gd name="T6" fmla="*/ 1 60000 65536"/>
              <a:gd name="T7" fmla="*/ 3 60000 65536"/>
              <a:gd name="T8" fmla="*/ 4 60000 65536"/>
              <a:gd name="T9" fmla="*/ 187847 w 1282700"/>
              <a:gd name="T10" fmla="*/ 184127 h 1257300"/>
              <a:gd name="T11" fmla="*/ 1094853 w 1282700"/>
              <a:gd name="T12" fmla="*/ 1073173 h 1257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82700" h="1257300">
                <a:moveTo>
                  <a:pt x="1090295" y="1077595"/>
                </a:moveTo>
                <a:lnTo>
                  <a:pt x="1090295" y="1077595"/>
                </a:lnTo>
                <a:cubicBezTo>
                  <a:pt x="970408" y="1192781"/>
                  <a:pt x="809225" y="1257299"/>
                  <a:pt x="641350" y="1257300"/>
                </a:cubicBezTo>
                <a:cubicBezTo>
                  <a:pt x="287142" y="1257300"/>
                  <a:pt x="0" y="975843"/>
                  <a:pt x="0" y="628650"/>
                </a:cubicBezTo>
                <a:cubicBezTo>
                  <a:pt x="-1" y="422820"/>
                  <a:pt x="102795" y="230028"/>
                  <a:pt x="275198" y="112519"/>
                </a:cubicBezTo>
                <a:close/>
              </a:path>
            </a:pathLst>
          </a:custGeom>
          <a:gradFill rotWithShape="1">
            <a:gsLst>
              <a:gs pos="0">
                <a:srgbClr val="3799FF"/>
              </a:gs>
              <a:gs pos="20000">
                <a:srgbClr val="0C84DC"/>
              </a:gs>
              <a:gs pos="100000">
                <a:srgbClr val="044F86"/>
              </a:gs>
            </a:gsLst>
            <a:lin ang="5400000"/>
          </a:gradFill>
          <a:ln w="12700">
            <a:solidFill>
              <a:srgbClr val="0789E6"/>
            </a:solidFill>
            <a:miter lim="800000"/>
            <a:headEnd/>
            <a:tailEnd/>
          </a:ln>
          <a:effectLst>
            <a:outerShdw dist="38100" dir="5400000" sx="103999" sy="103999" algn="ctr" rotWithShape="0">
              <a:srgbClr val="808080">
                <a:alpha val="79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5368" name="TextBox 15"/>
          <p:cNvSpPr txBox="1">
            <a:spLocks noChangeArrowheads="1"/>
          </p:cNvSpPr>
          <p:nvPr/>
        </p:nvSpPr>
        <p:spPr bwMode="auto">
          <a:xfrm>
            <a:off x="4965700" y="4735513"/>
            <a:ext cx="8667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FFFF"/>
                </a:solidFill>
                <a:latin typeface="Candara" charset="0"/>
              </a:rPr>
              <a:t>C. 150˚</a:t>
            </a:r>
          </a:p>
        </p:txBody>
      </p:sp>
      <p:sp>
        <p:nvSpPr>
          <p:cNvPr id="15369" name="Rectangle 17"/>
          <p:cNvSpPr>
            <a:spLocks noChangeArrowheads="1"/>
          </p:cNvSpPr>
          <p:nvPr/>
        </p:nvSpPr>
        <p:spPr bwMode="auto">
          <a:xfrm>
            <a:off x="6921500" y="4751388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Candara" charset="0"/>
              </a:rPr>
              <a:t>D. 225˚</a:t>
            </a:r>
          </a:p>
        </p:txBody>
      </p:sp>
      <p:sp>
        <p:nvSpPr>
          <p:cNvPr id="15370" name="TextBox 18"/>
          <p:cNvSpPr txBox="1">
            <a:spLocks noChangeArrowheads="1"/>
          </p:cNvSpPr>
          <p:nvPr/>
        </p:nvSpPr>
        <p:spPr bwMode="auto">
          <a:xfrm>
            <a:off x="779463" y="1584325"/>
            <a:ext cx="7010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andara" charset="0"/>
              </a:rPr>
              <a:t>Which pie has the greatest thermal energy?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7C9BA5"/>
                  </a:outerShdw>
                </a:effectLst>
              </a:rPr>
              <a:t>Thermal Energy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779463" y="1882775"/>
            <a:ext cx="1773237" cy="3952875"/>
          </a:xfrm>
        </p:spPr>
        <p:txBody>
          <a:bodyPr/>
          <a:lstStyle/>
          <a:p>
            <a:pPr marL="457200" indent="-457200" eaLnBrk="1" hangingPunct="1">
              <a:buFont typeface="Candara" charset="0"/>
              <a:buAutoNum type="alphaUcPeriod"/>
            </a:pPr>
            <a:r>
              <a:rPr lang="en-US" smtClean="0">
                <a:effectLst>
                  <a:outerShdw blurRad="38100" dist="38100" dir="2700000" algn="tl">
                    <a:srgbClr val="7C9BA5"/>
                  </a:outerShdw>
                </a:effectLst>
              </a:rPr>
              <a:t>Pie A</a:t>
            </a:r>
          </a:p>
          <a:p>
            <a:pPr marL="457200" indent="-457200" eaLnBrk="1" hangingPunct="1">
              <a:buFont typeface="Candara" charset="0"/>
              <a:buAutoNum type="alphaUcPeriod"/>
            </a:pPr>
            <a:r>
              <a:rPr lang="en-US" sz="360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Pie B</a:t>
            </a:r>
          </a:p>
          <a:p>
            <a:pPr marL="457200" indent="-457200" eaLnBrk="1" hangingPunct="1">
              <a:buFont typeface="Candara" charset="0"/>
              <a:buAutoNum type="alphaUcPeriod"/>
            </a:pPr>
            <a:r>
              <a:rPr lang="en-US" smtClean="0">
                <a:effectLst>
                  <a:outerShdw blurRad="38100" dist="38100" dir="2700000" algn="tl">
                    <a:srgbClr val="7C9BA5"/>
                  </a:outerShdw>
                </a:effectLst>
              </a:rPr>
              <a:t>Pie C</a:t>
            </a:r>
          </a:p>
          <a:p>
            <a:pPr marL="457200" indent="-457200" eaLnBrk="1" hangingPunct="1">
              <a:buFont typeface="Candara" charset="0"/>
              <a:buAutoNum type="alphaUcPeriod"/>
            </a:pPr>
            <a:r>
              <a:rPr lang="en-US" smtClean="0">
                <a:effectLst>
                  <a:outerShdw blurRad="38100" dist="38100" dir="2700000" algn="tl">
                    <a:srgbClr val="7C9BA5"/>
                  </a:outerShdw>
                </a:effectLst>
              </a:rPr>
              <a:t>Pie D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4559300" y="1882775"/>
            <a:ext cx="1409700" cy="1317625"/>
          </a:xfrm>
          <a:prstGeom prst="ellipse">
            <a:avLst/>
          </a:prstGeom>
          <a:gradFill rotWithShape="1">
            <a:gsLst>
              <a:gs pos="0">
                <a:srgbClr val="FFF834"/>
              </a:gs>
              <a:gs pos="20000">
                <a:srgbClr val="E7CF07"/>
              </a:gs>
              <a:gs pos="100000">
                <a:srgbClr val="8D7E02"/>
              </a:gs>
            </a:gsLst>
            <a:lin ang="5400000"/>
          </a:gradFill>
          <a:ln w="12700">
            <a:solidFill>
              <a:srgbClr val="F2D902"/>
            </a:solidFill>
            <a:round/>
            <a:headEnd/>
            <a:tailEnd/>
          </a:ln>
          <a:effectLst>
            <a:outerShdw dist="38100" dir="5400000" sx="103999" sy="103999" algn="ctr" rotWithShape="0">
              <a:srgbClr val="808080">
                <a:alpha val="79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 sz="2000" b="1">
                <a:solidFill>
                  <a:srgbClr val="FFFFFF"/>
                </a:solidFill>
                <a:latin typeface="Candara" charset="0"/>
              </a:rPr>
              <a:t>A. 125˚</a:t>
            </a:r>
          </a:p>
          <a:p>
            <a:pPr algn="ctr"/>
            <a:endParaRPr lang="en-US">
              <a:solidFill>
                <a:srgbClr val="000000"/>
              </a:solidFill>
              <a:latin typeface="Candara" charset="0"/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6426200" y="1882775"/>
            <a:ext cx="1409700" cy="1317625"/>
          </a:xfrm>
          <a:prstGeom prst="ellipse">
            <a:avLst/>
          </a:prstGeom>
          <a:gradFill rotWithShape="1">
            <a:gsLst>
              <a:gs pos="0">
                <a:srgbClr val="AEFF3B"/>
              </a:gs>
              <a:gs pos="20000">
                <a:srgbClr val="96DC1C"/>
              </a:gs>
              <a:gs pos="100000">
                <a:srgbClr val="5A860D"/>
              </a:gs>
            </a:gsLst>
            <a:lin ang="5400000"/>
          </a:gradFill>
          <a:ln w="12700">
            <a:solidFill>
              <a:srgbClr val="9BE618"/>
            </a:solidFill>
            <a:round/>
            <a:headEnd/>
            <a:tailEnd/>
          </a:ln>
          <a:effectLst>
            <a:outerShdw dist="38100" dir="5400000" sx="103999" sy="103999" algn="ctr" rotWithShape="0">
              <a:srgbClr val="808080">
                <a:alpha val="79999"/>
              </a:srgbClr>
            </a:outerShdw>
          </a:effectLst>
        </p:spPr>
        <p:txBody>
          <a:bodyPr anchor="ctr"/>
          <a:lstStyle/>
          <a:p>
            <a:pPr algn="ctr"/>
            <a:r>
              <a:rPr lang="en-US" sz="2000" b="1">
                <a:solidFill>
                  <a:srgbClr val="FFFFFF"/>
                </a:solidFill>
                <a:latin typeface="Candara" charset="0"/>
              </a:rPr>
              <a:t>B. 150˚</a:t>
            </a:r>
          </a:p>
        </p:txBody>
      </p:sp>
      <p:sp>
        <p:nvSpPr>
          <p:cNvPr id="13" name="Pie 12"/>
          <p:cNvSpPr>
            <a:spLocks noChangeArrowheads="1"/>
          </p:cNvSpPr>
          <p:nvPr/>
        </p:nvSpPr>
        <p:spPr bwMode="auto">
          <a:xfrm>
            <a:off x="4749800" y="4051300"/>
            <a:ext cx="1371600" cy="1257300"/>
          </a:xfrm>
          <a:custGeom>
            <a:avLst/>
            <a:gdLst>
              <a:gd name="T0" fmla="*/ 1371600 w 1371600"/>
              <a:gd name="T1" fmla="*/ 628650 h 1257300"/>
              <a:gd name="T2" fmla="*/ 685800 w 1371600"/>
              <a:gd name="T3" fmla="*/ 1257300 h 1257300"/>
              <a:gd name="T4" fmla="*/ 0 w 1371600"/>
              <a:gd name="T5" fmla="*/ 628650 h 1257300"/>
              <a:gd name="T6" fmla="*/ 685800 w 1371600"/>
              <a:gd name="T7" fmla="*/ 0 h 1257300"/>
              <a:gd name="T8" fmla="*/ 0 60000 65536"/>
              <a:gd name="T9" fmla="*/ 1 60000 65536"/>
              <a:gd name="T10" fmla="*/ 2 60000 65536"/>
              <a:gd name="T11" fmla="*/ 3 60000 65536"/>
              <a:gd name="T12" fmla="*/ 200866 w 1371600"/>
              <a:gd name="T13" fmla="*/ 184127 h 1257300"/>
              <a:gd name="T14" fmla="*/ 1170734 w 1371600"/>
              <a:gd name="T15" fmla="*/ 1073173 h 12573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1600" h="1257300">
                <a:moveTo>
                  <a:pt x="1371600" y="628650"/>
                </a:moveTo>
                <a:lnTo>
                  <a:pt x="1371600" y="628650"/>
                </a:lnTo>
                <a:cubicBezTo>
                  <a:pt x="1371600" y="975843"/>
                  <a:pt x="1064556" y="1257300"/>
                  <a:pt x="685800" y="1257300"/>
                </a:cubicBezTo>
                <a:cubicBezTo>
                  <a:pt x="307043" y="1257300"/>
                  <a:pt x="0" y="975843"/>
                  <a:pt x="0" y="628650"/>
                </a:cubicBezTo>
                <a:cubicBezTo>
                  <a:pt x="-1" y="281456"/>
                  <a:pt x="307043" y="0"/>
                  <a:pt x="685799" y="0"/>
                </a:cubicBezTo>
                <a:lnTo>
                  <a:pt x="685800" y="628650"/>
                </a:lnTo>
                <a:close/>
              </a:path>
            </a:pathLst>
          </a:custGeom>
          <a:gradFill rotWithShape="1">
            <a:gsLst>
              <a:gs pos="0">
                <a:srgbClr val="E94141"/>
              </a:gs>
              <a:gs pos="20000">
                <a:srgbClr val="BD1919"/>
              </a:gs>
              <a:gs pos="100000">
                <a:srgbClr val="720B0B"/>
              </a:gs>
            </a:gsLst>
            <a:lin ang="5400000"/>
          </a:gradFill>
          <a:ln w="12700">
            <a:solidFill>
              <a:srgbClr val="C61616"/>
            </a:solidFill>
            <a:miter lim="800000"/>
            <a:headEnd/>
            <a:tailEnd/>
          </a:ln>
          <a:effectLst>
            <a:outerShdw dist="38100" dir="5400000" sx="103999" sy="103999" algn="ctr" rotWithShape="0">
              <a:srgbClr val="808080">
                <a:alpha val="79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sp>
        <p:nvSpPr>
          <p:cNvPr id="14" name="Chord 13"/>
          <p:cNvSpPr>
            <a:spLocks noChangeArrowheads="1"/>
          </p:cNvSpPr>
          <p:nvPr/>
        </p:nvSpPr>
        <p:spPr bwMode="auto">
          <a:xfrm rot="2148359">
            <a:off x="6908800" y="4089400"/>
            <a:ext cx="1282700" cy="1257300"/>
          </a:xfrm>
          <a:custGeom>
            <a:avLst/>
            <a:gdLst>
              <a:gd name="T0" fmla="*/ 1090295 w 1282700"/>
              <a:gd name="T1" fmla="*/ 1077595 h 1257300"/>
              <a:gd name="T2" fmla="*/ 303606 w 1282700"/>
              <a:gd name="T3" fmla="*/ 94232 h 1257300"/>
              <a:gd name="T4" fmla="*/ 696951 w 1282700"/>
              <a:gd name="T5" fmla="*/ 585914 h 1257300"/>
              <a:gd name="T6" fmla="*/ 1 60000 65536"/>
              <a:gd name="T7" fmla="*/ 3 60000 65536"/>
              <a:gd name="T8" fmla="*/ 4 60000 65536"/>
              <a:gd name="T9" fmla="*/ 187847 w 1282700"/>
              <a:gd name="T10" fmla="*/ 184127 h 1257300"/>
              <a:gd name="T11" fmla="*/ 1094853 w 1282700"/>
              <a:gd name="T12" fmla="*/ 1073173 h 1257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82700" h="1257300">
                <a:moveTo>
                  <a:pt x="1090295" y="1077595"/>
                </a:moveTo>
                <a:lnTo>
                  <a:pt x="1090295" y="1077595"/>
                </a:lnTo>
                <a:cubicBezTo>
                  <a:pt x="970408" y="1192781"/>
                  <a:pt x="809225" y="1257299"/>
                  <a:pt x="641350" y="1257300"/>
                </a:cubicBezTo>
                <a:cubicBezTo>
                  <a:pt x="287142" y="1257300"/>
                  <a:pt x="0" y="975843"/>
                  <a:pt x="0" y="628650"/>
                </a:cubicBezTo>
                <a:cubicBezTo>
                  <a:pt x="-1" y="411006"/>
                  <a:pt x="114848" y="208846"/>
                  <a:pt x="303605" y="94232"/>
                </a:cubicBezTo>
                <a:close/>
              </a:path>
            </a:pathLst>
          </a:custGeom>
          <a:gradFill rotWithShape="1">
            <a:gsLst>
              <a:gs pos="0">
                <a:srgbClr val="3799FF"/>
              </a:gs>
              <a:gs pos="20000">
                <a:srgbClr val="0C84DC"/>
              </a:gs>
              <a:gs pos="100000">
                <a:srgbClr val="044F86"/>
              </a:gs>
            </a:gsLst>
            <a:lin ang="5400000"/>
          </a:gradFill>
          <a:ln w="12700">
            <a:solidFill>
              <a:srgbClr val="0789E6"/>
            </a:solidFill>
            <a:miter lim="800000"/>
            <a:headEnd/>
            <a:tailEnd/>
          </a:ln>
          <a:effectLst>
            <a:outerShdw dist="38100" dir="5400000" sx="103999" sy="103999" algn="ctr" rotWithShape="0">
              <a:srgbClr val="808080">
                <a:alpha val="79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6392" name="TextBox 15"/>
          <p:cNvSpPr txBox="1">
            <a:spLocks noChangeArrowheads="1"/>
          </p:cNvSpPr>
          <p:nvPr/>
        </p:nvSpPr>
        <p:spPr bwMode="auto">
          <a:xfrm>
            <a:off x="4965700" y="4583113"/>
            <a:ext cx="8667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FFFF"/>
                </a:solidFill>
                <a:latin typeface="Candara" charset="0"/>
              </a:rPr>
              <a:t>C. 150˚</a:t>
            </a:r>
          </a:p>
        </p:txBody>
      </p:sp>
      <p:sp>
        <p:nvSpPr>
          <p:cNvPr id="16393" name="Rectangle 17"/>
          <p:cNvSpPr>
            <a:spLocks noChangeArrowheads="1"/>
          </p:cNvSpPr>
          <p:nvPr/>
        </p:nvSpPr>
        <p:spPr bwMode="auto">
          <a:xfrm>
            <a:off x="6921500" y="4586288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Candara" charset="0"/>
              </a:rPr>
              <a:t>D. 225˚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197600" y="1800225"/>
            <a:ext cx="1879600" cy="1501775"/>
          </a:xfrm>
          <a:prstGeom prst="rect">
            <a:avLst/>
          </a:prstGeom>
          <a:noFill/>
          <a:ln w="57150" cap="rnd">
            <a:solidFill>
              <a:srgbClr val="FFFF00"/>
            </a:solidFill>
            <a:miter lim="800000"/>
            <a:headEnd/>
            <a:tailEnd/>
          </a:ln>
          <a:effectLst>
            <a:outerShdw dist="38100" dir="5400000" sx="103999" sy="103999" algn="ctr" rotWithShape="0">
              <a:srgbClr val="808080">
                <a:alpha val="79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bit">
  <a:themeElements>
    <a:clrScheme name="Orbit">
      <a:dk1>
        <a:srgbClr val="FFFFFF"/>
      </a:dk1>
      <a:lt1>
        <a:srgbClr val="000000"/>
      </a:lt1>
      <a:dk2>
        <a:srgbClr val="212C28"/>
      </a:dk2>
      <a:lt2>
        <a:srgbClr val="7C9BA5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</a:majorFont>
      <a:minorFont>
        <a:latin typeface="Candara"/>
        <a:ea typeface=""/>
        <a:cs typeface=""/>
        <a:font script="Jpan" typeface="ＭＳ Ｐゴシック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Orbit.thmx</Template>
  <TotalTime>61</TotalTime>
  <Words>66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ＭＳ Ｐゴシック</vt:lpstr>
      <vt:lpstr>Candara</vt:lpstr>
      <vt:lpstr>Calibri</vt:lpstr>
      <vt:lpstr>Orbit</vt:lpstr>
      <vt:lpstr>Science Starter</vt:lpstr>
      <vt:lpstr>Thermal Energy</vt:lpstr>
      <vt:lpstr>Thermal Energy</vt:lpstr>
    </vt:vector>
  </TitlesOfParts>
  <Company>MDCPS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</dc:title>
  <dc:creator>siteadmin</dc:creator>
  <cp:lastModifiedBy>Tracy</cp:lastModifiedBy>
  <cp:revision>6</cp:revision>
  <dcterms:created xsi:type="dcterms:W3CDTF">2012-09-11T12:36:58Z</dcterms:created>
  <dcterms:modified xsi:type="dcterms:W3CDTF">2012-09-14T21:37:13Z</dcterms:modified>
</cp:coreProperties>
</file>