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F05E6F-0A93-4CB3-829E-F4DB06B77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30DFA-33D4-4657-B48D-E187DD14A4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8B72C-C06E-4131-84AA-F6A6FEC1F7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6978E-432A-4785-9A8A-4A29E558D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A74C6-C2A0-45FE-9722-57CD04B70B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FD356-EB6C-4142-9037-9BA06300FB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B3431-2E10-4879-99C1-955FFF9D10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D5B79-65DF-42EB-AB19-45890D8A38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9D500-EEA8-4F1F-B6C1-2ED9379CD9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8490B-9722-4984-BDCC-FD1EB799E8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8BA43-2395-41DD-9CB1-62A32E4A0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33F6E22D-C476-42D4-976B-3CC38E7976E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WORD SCRAMBLES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You will be able to make your own!  Follow the examples from the ones we used A-Z!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6477000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Submitted by Helen Cleveland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Guidelines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05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You will have a total of 5 Vocabulary Terms.  (Each word needs to be 5 or more letters.)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The hint should be related to the word’s definition.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The hint should be only 1 sentence.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Keep your hints/answers QUIET, since we will be using them in class.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Be sure that the scrambled letters will correctly spell the word.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Details…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you are done, I will save the powerpoint to a USB drive.</a:t>
            </a:r>
          </a:p>
          <a:p>
            <a:r>
              <a:rPr lang="en-US"/>
              <a:t>Have a theme to your scramble.  </a:t>
            </a:r>
          </a:p>
          <a:p>
            <a:pPr lvl="1"/>
            <a:r>
              <a:rPr lang="en-US"/>
              <a:t>All begin with the same letter.</a:t>
            </a:r>
          </a:p>
          <a:p>
            <a:pPr lvl="1"/>
            <a:r>
              <a:rPr lang="en-US"/>
              <a:t>All have to do with a Unit in Science.</a:t>
            </a:r>
          </a:p>
          <a:p>
            <a:pPr lvl="1"/>
            <a:r>
              <a:rPr lang="en-US"/>
              <a:t>You are not limited to units we have studied.</a:t>
            </a:r>
          </a:p>
          <a:p>
            <a:pPr lvl="1"/>
            <a:r>
              <a:rPr lang="en-US"/>
              <a:t>ETC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0"/>
            <a:ext cx="3276600" cy="693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486400" y="4191000"/>
            <a:ext cx="365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“A” Words</a:t>
            </a:r>
          </a:p>
        </p:txBody>
      </p:sp>
      <p:pic>
        <p:nvPicPr>
          <p:cNvPr id="10244" name="Picture 4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10245" name="Picture 5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267200"/>
            <a:ext cx="1946275" cy="2286000"/>
          </a:xfrm>
          <a:prstGeom prst="rect">
            <a:avLst/>
          </a:prstGeom>
          <a:noFill/>
        </p:spPr>
      </p:pic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52578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Science Scramble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477000" y="5334000"/>
            <a:ext cx="2667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GROUP MEMBERS NAMES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0" y="762000"/>
            <a:ext cx="3352800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TITLE PAGE</a:t>
            </a:r>
          </a:p>
          <a:p>
            <a:pPr>
              <a:spcBef>
                <a:spcPct val="50000"/>
              </a:spcBef>
            </a:pPr>
            <a:r>
              <a:rPr lang="en-US" sz="4000"/>
              <a:t>-Letter or topic used</a:t>
            </a:r>
          </a:p>
          <a:p>
            <a:pPr>
              <a:spcBef>
                <a:spcPct val="50000"/>
              </a:spcBef>
            </a:pPr>
            <a:r>
              <a:rPr lang="en-US" sz="4000"/>
              <a:t>-Related Picture</a:t>
            </a:r>
          </a:p>
          <a:p>
            <a:pPr>
              <a:spcBef>
                <a:spcPct val="50000"/>
              </a:spcBef>
            </a:pPr>
            <a:r>
              <a:rPr lang="en-US" sz="4000"/>
              <a:t>-List Group Members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A.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1.  I D A C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038600" y="1828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1. I have a pH less than 7.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" y="2589213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2.  R A I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038600" y="2590800"/>
            <a:ext cx="510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2. I am composed mostly of nitrogen.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377825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3.  M A O T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038600" y="3810000"/>
            <a:ext cx="510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3. I am made of protons, neutrons, and electrons.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28600" y="4967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4.  N U A T R T O S A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038600" y="49530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4. I like my space.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28600" y="5729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5.  M N S I A L A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038600" y="57150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5. Zoologists study us. 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6400800" y="4267200"/>
            <a:ext cx="27432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Plain White Background</a:t>
            </a:r>
          </a:p>
          <a:p>
            <a:pPr algn="ctr"/>
            <a:endParaRPr lang="en-US"/>
          </a:p>
          <a:p>
            <a:pPr algn="ctr"/>
            <a:r>
              <a:rPr lang="en-US"/>
              <a:t>Scrambled word:  28 Font</a:t>
            </a:r>
          </a:p>
          <a:p>
            <a:pPr algn="ctr"/>
            <a:endParaRPr lang="en-US"/>
          </a:p>
          <a:p>
            <a:pPr algn="ctr"/>
            <a:r>
              <a:rPr lang="en-US"/>
              <a:t>Hint:  28 Font</a:t>
            </a:r>
          </a:p>
          <a:p>
            <a:pPr algn="ctr"/>
            <a:endParaRPr lang="en-US"/>
          </a:p>
          <a:p>
            <a:pPr algn="ctr"/>
            <a:r>
              <a:rPr lang="en-US"/>
              <a:t># Both Lists</a:t>
            </a:r>
          </a:p>
          <a:p>
            <a:pPr algn="ctr"/>
            <a:endParaRPr lang="en-US"/>
          </a:p>
          <a:p>
            <a:pPr algn="ctr"/>
            <a:r>
              <a:rPr lang="en-US"/>
              <a:t>Animate Entrance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1.  ACID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810000" y="1828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1. I have a pH less than 7.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28600" y="2589213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2.  AIR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810000" y="2589213"/>
            <a:ext cx="510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2. I am composed mostly of nitrogen.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8600" y="377825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3.  ATOM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810000" y="3778250"/>
            <a:ext cx="510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3. I am made of protons, neutrons, and electrons.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28600" y="4967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4.  ASTRONAUT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810000" y="4967288"/>
            <a:ext cx="510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4. I like my space.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28600" y="5729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5.  ANIMALS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810000" y="5729288"/>
            <a:ext cx="510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5. Zoologists study 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7" grpId="0"/>
      <p:bldP spid="13319" grpId="0"/>
      <p:bldP spid="13321" grpId="0"/>
      <p:bldP spid="133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POWERPOINT DETAILS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Vocabulary Terms and Hints should be numbered.</a:t>
            </a:r>
          </a:p>
          <a:p>
            <a:pPr>
              <a:lnSpc>
                <a:spcPct val="90000"/>
              </a:lnSpc>
            </a:pPr>
            <a:r>
              <a:rPr lang="en-US"/>
              <a:t>All Text used should not be smaller than 28.</a:t>
            </a:r>
          </a:p>
          <a:p>
            <a:pPr>
              <a:lnSpc>
                <a:spcPct val="90000"/>
              </a:lnSpc>
            </a:pPr>
            <a:r>
              <a:rPr lang="en-US"/>
              <a:t> You can choose a “Slide Design” for the background color.  (Pictures should not can only be used on the background of the Title Page.)</a:t>
            </a:r>
          </a:p>
          <a:p>
            <a:pPr>
              <a:lnSpc>
                <a:spcPct val="90000"/>
              </a:lnSpc>
            </a:pPr>
            <a:r>
              <a:rPr lang="en-US"/>
              <a:t>Add color and animation LAST.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151</TotalTime>
  <Words>395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Orbit</vt:lpstr>
      <vt:lpstr>WORD SCRAMBLES</vt:lpstr>
      <vt:lpstr>Guidelines</vt:lpstr>
      <vt:lpstr>More Details…</vt:lpstr>
      <vt:lpstr>Slide 4</vt:lpstr>
      <vt:lpstr>Slide 5</vt:lpstr>
      <vt:lpstr>Slide 6</vt:lpstr>
      <vt:lpstr>POWERPOINT DETAILS</vt:lpstr>
    </vt:vector>
  </TitlesOfParts>
  <Company>HTBOE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SCRAMBLES</dc:title>
  <dc:creator>hcleveland</dc:creator>
  <cp:lastModifiedBy>Tracy</cp:lastModifiedBy>
  <cp:revision>8</cp:revision>
  <dcterms:created xsi:type="dcterms:W3CDTF">2010-03-23T17:45:37Z</dcterms:created>
  <dcterms:modified xsi:type="dcterms:W3CDTF">2012-09-14T21:35:37Z</dcterms:modified>
</cp:coreProperties>
</file>