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126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9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" y="1143000"/>
            <a:ext cx="2910840" cy="24257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066800"/>
            <a:ext cx="2667000" cy="22225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248400" y="8382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4310" y="4114800"/>
            <a:ext cx="2834640" cy="23622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286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4162426"/>
            <a:ext cx="2895600" cy="24130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248400" y="4038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81351" y="2524126"/>
            <a:ext cx="2914649" cy="2428874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200400" y="2514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144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http://www.whatsfordinner.net/mystery/Mystery11-07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762000"/>
            <a:ext cx="1428750" cy="1190625"/>
          </a:xfrm>
          <a:prstGeom prst="rect">
            <a:avLst/>
          </a:prstGeom>
          <a:noFill/>
        </p:spPr>
      </p:pic>
      <p:pic>
        <p:nvPicPr>
          <p:cNvPr id="4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1336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http://www.whatsfordinner.net/mystery/Mystery11-06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19050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2766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12" descr="http://www.whatsfordinner.net/mystery/Mystery11-05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57800" y="3124200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495800"/>
            <a:ext cx="1428750" cy="1190625"/>
          </a:xfrm>
          <a:prstGeom prst="rect">
            <a:avLst/>
          </a:prstGeom>
          <a:noFill/>
        </p:spPr>
      </p:pic>
      <p:pic>
        <p:nvPicPr>
          <p:cNvPr id="8" name="Picture 16" descr="http://www.whatsfordinner.net/mystery/Mystery11-04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7800" y="4419600"/>
            <a:ext cx="1428750" cy="1190625"/>
          </a:xfrm>
          <a:prstGeom prst="rect">
            <a:avLst/>
          </a:prstGeom>
          <a:noFill/>
        </p:spPr>
      </p:pic>
      <p:pic>
        <p:nvPicPr>
          <p:cNvPr id="9" name="Picture 1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667375"/>
            <a:ext cx="1428750" cy="1190625"/>
          </a:xfrm>
          <a:prstGeom prst="rect">
            <a:avLst/>
          </a:prstGeom>
          <a:noFill/>
        </p:spPr>
      </p:pic>
      <p:pic>
        <p:nvPicPr>
          <p:cNvPr id="11" name="Picture 20" descr="http://www.whatsfordinner.net/mystery/Mystery11-02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257800" y="5667375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1577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168</cp:revision>
  <dcterms:created xsi:type="dcterms:W3CDTF">2008-03-11T00:06:52Z</dcterms:created>
  <dcterms:modified xsi:type="dcterms:W3CDTF">2009-11-10T07:44:25Z</dcterms:modified>
</cp:coreProperties>
</file>