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36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8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942" y="1170940"/>
            <a:ext cx="2823258" cy="230568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4800" y="1143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2" name="Picture 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8880" y="914400"/>
            <a:ext cx="2865120" cy="23876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248400" y="8382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4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038600"/>
            <a:ext cx="2667000" cy="24003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28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6" name="Picture 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52210" y="4038600"/>
            <a:ext cx="2891790" cy="240982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24840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8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2971800"/>
            <a:ext cx="2926080" cy="2438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276600" y="3048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" name="Picture 4" descr="http://www.whatsfordinner.net/mystery/Mystery10-20An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0574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8" descr="http://www.whatsfordinner.net/mystery/Mystery10-14An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http://www.whatsfordinner.net/mystery/Mystery10-12An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578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http://www.whatsfordinner.net/mystery/Mystery08-18An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78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ick on the image to reveal the answer">
            <a:hlinkClick r:id="" tooltip="Mystery Picture Answe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562601"/>
            <a:ext cx="1428750" cy="1295400"/>
          </a:xfrm>
          <a:prstGeom prst="rect">
            <a:avLst/>
          </a:prstGeom>
          <a:noFill/>
        </p:spPr>
      </p:pic>
      <p:pic>
        <p:nvPicPr>
          <p:cNvPr id="1044" name="Picture 20" descr="http://www.whatsfordinner.net/mystery/Mystery08-11Ans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57800" y="5562601"/>
            <a:ext cx="1428750" cy="12954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1562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166</cp:revision>
  <dcterms:created xsi:type="dcterms:W3CDTF">2008-03-11T00:06:52Z</dcterms:created>
  <dcterms:modified xsi:type="dcterms:W3CDTF">2009-11-01T07:18:15Z</dcterms:modified>
</cp:coreProperties>
</file>