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5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33CC"/>
    <a:srgbClr val="FFFF99"/>
    <a:srgbClr val="FFFF00"/>
    <a:srgbClr val="0000CC"/>
    <a:srgbClr val="006666"/>
    <a:srgbClr val="FF6600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44" d="100"/>
          <a:sy n="44" d="100"/>
        </p:scale>
        <p:origin x="-1266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1470025"/>
          </a:xfrm>
        </p:spPr>
        <p:txBody>
          <a:bodyPr/>
          <a:lstStyle>
            <a:lvl1pPr algn="r">
              <a:defRPr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2792" y="3357562"/>
            <a:ext cx="6400800" cy="17526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DE2DD-37CE-46EB-BD8E-C692A2A15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8291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212AE-5280-4B3D-8EFC-2C6E9126E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154758"/>
          </a:xfrm>
        </p:spPr>
        <p:txBody>
          <a:bodyPr vert="eaVert"/>
          <a:lstStyle>
            <a:lvl1pPr>
              <a:defRPr>
                <a:effectLst>
                  <a:outerShdw blurRad="50800" dist="50800" dir="189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15475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B4E3C-080E-4E57-8F29-4B5B42CFF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965A7-A118-46B3-BB27-ACDB0E0BC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13"/>
            <a:ext cx="7772400" cy="1362075"/>
          </a:xfrm>
        </p:spPr>
        <p:txBody>
          <a:bodyPr anchor="t"/>
          <a:lstStyle>
            <a:lvl1pPr algn="r">
              <a:defRPr sz="4000" b="0" cap="all"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85926"/>
            <a:ext cx="7772400" cy="150018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CA799-16F1-478F-8E81-B3E1BF1EC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6" name="Chevron 5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8369E-A4EA-49BE-8A77-14B5FA04E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8" name="Chevron 7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848AB-20BB-49F5-8614-1310D7BBE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4" name="Chevron 3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7F9A6-3C58-47A4-8498-8F53FA2B2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DF379-135D-445A-8AFA-51274E04D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745" y="285728"/>
            <a:ext cx="5106055" cy="1162050"/>
          </a:xfrm>
        </p:spPr>
        <p:txBody>
          <a:bodyPr/>
          <a:lstStyle>
            <a:lvl1pPr algn="ctr">
              <a:defRPr sz="32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6218"/>
            <a:ext cx="5111750" cy="46796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85729"/>
            <a:ext cx="3008313" cy="5840435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400"/>
            </a:lvl1pPr>
            <a:lvl2pPr marL="457200" indent="0">
              <a:spcAft>
                <a:spcPts val="0"/>
              </a:spcAft>
              <a:buNone/>
              <a:defRPr sz="1200"/>
            </a:lvl2pPr>
            <a:lvl3pPr marL="914400" indent="0">
              <a:spcAft>
                <a:spcPts val="0"/>
              </a:spcAft>
              <a:buNone/>
              <a:defRPr sz="1000"/>
            </a:lvl3pPr>
            <a:lvl4pPr marL="1371600" indent="0">
              <a:spcAft>
                <a:spcPts val="0"/>
              </a:spcAft>
              <a:buNone/>
              <a:defRPr sz="900"/>
            </a:lvl4pPr>
            <a:lvl5pPr marL="1828800" indent="0">
              <a:spcAft>
                <a:spcPts val="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29C86-49FD-43B0-BBB0-D2165D9A6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72" y="615868"/>
            <a:ext cx="928694" cy="5813528"/>
          </a:xfrm>
        </p:spPr>
        <p:txBody>
          <a:bodyPr vert="eaVert"/>
          <a:lstStyle>
            <a:lvl1pPr algn="l">
              <a:defRPr sz="28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18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4348" y="612777"/>
            <a:ext cx="6858048" cy="4745051"/>
          </a:xfrm>
          <a:ln w="38100" cap="flat" cmpd="sng" algn="ctr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path path="rect">
                <a:fillToRect l="100000" t="100000"/>
              </a:path>
              <a:tileRect r="-100000" b="-100000"/>
            </a:gradFill>
            <a:prstDash val="solid"/>
          </a:ln>
          <a:effectLst>
            <a:outerShdw blurRad="38100" dist="50800" dir="54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48" y="5500702"/>
            <a:ext cx="6858048" cy="9286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1F92C-2E4A-40A6-982F-46C10AFB2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3" cstate="print">
              <a:alphaModFix amt="30000"/>
              <a:duotone>
                <a:schemeClr val="accent1"/>
                <a:srgbClr val="FFFFFF"/>
              </a:duotone>
            </a:blip>
            <a:tile tx="0" ty="0" sx="100000" sy="100000" flip="none" algn="tl"/>
          </a:blipFill>
          <a:ln w="25400" cap="flat" cmpd="sng" algn="ctr">
            <a:noFill/>
            <a:prstDash val="solid"/>
          </a:ln>
          <a:effectLst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1027" name="Group 17"/>
          <p:cNvGrpSpPr>
            <a:grpSpLocks/>
          </p:cNvGrpSpPr>
          <p:nvPr/>
        </p:nvGrpSpPr>
        <p:grpSpPr bwMode="auto">
          <a:xfrm>
            <a:off x="0" y="6570663"/>
            <a:ext cx="9144000" cy="287337"/>
            <a:chOff x="0" y="6353387"/>
            <a:chExt cx="9144000" cy="361763"/>
          </a:xfrm>
        </p:grpSpPr>
        <p:grpSp>
          <p:nvGrpSpPr>
            <p:cNvPr id="1033" name="Group 16"/>
            <p:cNvGrpSpPr>
              <a:grpSpLocks/>
            </p:cNvGrpSpPr>
            <p:nvPr/>
          </p:nvGrpSpPr>
          <p:grpSpPr bwMode="auto">
            <a:xfrm>
              <a:off x="0" y="6353387"/>
              <a:ext cx="8756597" cy="360000"/>
              <a:chOff x="1" y="6353387"/>
              <a:chExt cx="8756597" cy="360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1" y="653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50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1" name="Freeform 10"/>
              <p:cNvSpPr/>
              <p:nvPr userDrawn="1"/>
            </p:nvSpPr>
            <p:spPr>
              <a:xfrm flipV="1">
                <a:off x="1" y="635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75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</p:grpSp>
        <p:grpSp>
          <p:nvGrpSpPr>
            <p:cNvPr id="1034" name="Group 15"/>
            <p:cNvGrpSpPr>
              <a:grpSpLocks/>
            </p:cNvGrpSpPr>
            <p:nvPr/>
          </p:nvGrpSpPr>
          <p:grpSpPr bwMode="auto">
            <a:xfrm>
              <a:off x="8640700" y="6354583"/>
              <a:ext cx="503300" cy="360567"/>
              <a:chOff x="8640700" y="6354583"/>
              <a:chExt cx="503300" cy="360567"/>
            </a:xfrm>
          </p:grpSpPr>
          <p:sp>
            <p:nvSpPr>
              <p:cNvPr id="12" name="Chevron 11"/>
              <p:cNvSpPr/>
              <p:nvPr userDrawn="1"/>
            </p:nvSpPr>
            <p:spPr>
              <a:xfrm flipH="1">
                <a:off x="8640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100000">
                    <a:schemeClr val="accent1"/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12"/>
              <p:cNvSpPr/>
              <p:nvPr userDrawn="1"/>
            </p:nvSpPr>
            <p:spPr>
              <a:xfrm flipH="1">
                <a:off x="8767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shade val="75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13"/>
              <p:cNvSpPr/>
              <p:nvPr userDrawn="1"/>
            </p:nvSpPr>
            <p:spPr>
              <a:xfrm flipH="1">
                <a:off x="8894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shade val="75000"/>
                    </a:schemeClr>
                  </a:gs>
                  <a:gs pos="100000">
                    <a:schemeClr val="accent1">
                      <a:shade val="50000"/>
                      <a:shade val="2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0663"/>
            <a:ext cx="1643063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063" y="6570663"/>
            <a:ext cx="4214812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8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500" y="6570663"/>
            <a:ext cx="571500" cy="287337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76A8F7E-5B54-4190-95EE-697A956D1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7" r:id="rId1"/>
    <p:sldLayoutId id="2147484368" r:id="rId2"/>
    <p:sldLayoutId id="2147484369" r:id="rId3"/>
    <p:sldLayoutId id="2147484370" r:id="rId4"/>
    <p:sldLayoutId id="2147484371" r:id="rId5"/>
    <p:sldLayoutId id="2147484372" r:id="rId6"/>
    <p:sldLayoutId id="2147484364" r:id="rId7"/>
    <p:sldLayoutId id="2147484365" r:id="rId8"/>
    <p:sldLayoutId id="2147484373" r:id="rId9"/>
    <p:sldLayoutId id="2147484374" r:id="rId10"/>
    <p:sldLayoutId id="21474843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zh-CN" altLang="en-US" sz="4400" b="1" kern="1200" dirty="0">
          <a:ln w="11430"/>
          <a:gradFill flip="none" rotWithShape="1">
            <a:gsLst>
              <a:gs pos="0">
                <a:schemeClr val="accent2"/>
              </a:gs>
              <a:gs pos="45000">
                <a:schemeClr val="accent2">
                  <a:tint val="60000"/>
                </a:schemeClr>
              </a:gs>
              <a:gs pos="90000">
                <a:schemeClr val="accent2">
                  <a:tint val="40000"/>
                </a:schemeClr>
              </a:gs>
              <a:gs pos="100000">
                <a:schemeClr val="accent2">
                  <a:tint val="20000"/>
                </a:schemeClr>
              </a:gs>
            </a:gsLst>
            <a:lin ang="5400000" scaled="1"/>
            <a:tileRect/>
          </a:gradFill>
          <a:effectLst>
            <a:outerShdw blurRad="44450" dist="41910" dir="3600000" algn="tl">
              <a:srgbClr val="000000">
                <a:alpha val="5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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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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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3.jpeg"/><Relationship Id="rId5" Type="http://schemas.openxmlformats.org/officeDocument/2006/relationships/image" Target="../media/image10.jpeg"/><Relationship Id="rId10" Type="http://schemas.openxmlformats.org/officeDocument/2006/relationships/image" Target="../media/image8.jpeg"/><Relationship Id="rId4" Type="http://schemas.openxmlformats.org/officeDocument/2006/relationships/image" Target="../media/image5.jpe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81600" y="5562600"/>
            <a:ext cx="2819400" cy="685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Cooper Black" pitchFamily="18" charset="0"/>
              </a:rPr>
              <a:t>Challenge </a:t>
            </a:r>
            <a:r>
              <a:rPr lang="en-US" dirty="0" smtClean="0">
                <a:solidFill>
                  <a:schemeClr val="tx1"/>
                </a:solidFill>
                <a:latin typeface="Cooper Black" pitchFamily="18" charset="0"/>
              </a:rPr>
              <a:t>7</a:t>
            </a:r>
            <a:endParaRPr lang="en-US" dirty="0" smtClean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7171" name="WordArt 4"/>
          <p:cNvSpPr>
            <a:spLocks noChangeArrowheads="1" noChangeShapeType="1" noTextEdit="1"/>
          </p:cNvSpPr>
          <p:nvPr/>
        </p:nvSpPr>
        <p:spPr bwMode="auto">
          <a:xfrm>
            <a:off x="228600" y="762000"/>
            <a:ext cx="86868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5">
                    <a:lumMod val="75000"/>
                  </a:schemeClr>
                </a:solidFill>
                <a:latin typeface="Cooper Black"/>
              </a:rPr>
              <a:t>Mystery Photo Fridays</a:t>
            </a:r>
            <a:endParaRPr lang="en-US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5">
                  <a:lumMod val="75000"/>
                </a:schemeClr>
              </a:solidFill>
              <a:latin typeface="Cooper Black"/>
            </a:endParaRPr>
          </a:p>
        </p:txBody>
      </p:sp>
      <p:pic>
        <p:nvPicPr>
          <p:cNvPr id="10245" name="Picture 16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kstrong\Local Settings\Temporary Internet Files\Content.IE5\WU1BHSLA\MCHH01619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667000"/>
            <a:ext cx="2477366" cy="37805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See if you can determine what the following magnified photos are.  Number your paper to 5.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295400"/>
            <a:ext cx="2834640" cy="23622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304800" y="11430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4" name="Picture 4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6950" y="1295400"/>
            <a:ext cx="2743200" cy="22860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6172200" y="11430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5" name="Picture 6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4225926"/>
            <a:ext cx="2819400" cy="23495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381000" y="41910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6" name="Picture 8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0" y="4114800"/>
            <a:ext cx="2804160" cy="233680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6172200" y="41148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7" name="Picture 10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00400" y="3048000"/>
            <a:ext cx="2834640" cy="23622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3276600" y="30480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Answers:  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838200"/>
            <a:ext cx="1428750" cy="1190625"/>
          </a:xfrm>
          <a:prstGeom prst="rect">
            <a:avLst/>
          </a:prstGeom>
          <a:noFill/>
        </p:spPr>
      </p:pic>
      <p:pic>
        <p:nvPicPr>
          <p:cNvPr id="1028" name="Picture 4" descr="http://www.whatsfordinner.net/mystery/Mystery10-24An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838200"/>
            <a:ext cx="1428750" cy="1190625"/>
          </a:xfrm>
          <a:prstGeom prst="rect">
            <a:avLst/>
          </a:prstGeom>
          <a:noFill/>
        </p:spPr>
      </p:pic>
      <p:pic>
        <p:nvPicPr>
          <p:cNvPr id="4" name="Picture 6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1981200"/>
            <a:ext cx="1428750" cy="1190625"/>
          </a:xfrm>
          <a:prstGeom prst="rect">
            <a:avLst/>
          </a:prstGeom>
          <a:noFill/>
        </p:spPr>
      </p:pic>
      <p:pic>
        <p:nvPicPr>
          <p:cNvPr id="1032" name="Picture 8" descr="http://www.whatsfordinner.net/mystery/Mystery10-22An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0" y="2057400"/>
            <a:ext cx="1428750" cy="1190625"/>
          </a:xfrm>
          <a:prstGeom prst="rect">
            <a:avLst/>
          </a:prstGeom>
          <a:noFill/>
        </p:spPr>
      </p:pic>
      <p:pic>
        <p:nvPicPr>
          <p:cNvPr id="5" name="Picture 10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2000" y="3200400"/>
            <a:ext cx="1428750" cy="1190625"/>
          </a:xfrm>
          <a:prstGeom prst="rect">
            <a:avLst/>
          </a:prstGeom>
          <a:noFill/>
        </p:spPr>
      </p:pic>
      <p:pic>
        <p:nvPicPr>
          <p:cNvPr id="6" name="Picture 12" descr="http://www.whatsfordinner.net/mystery/Mystery10-21Ans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34000" y="3200400"/>
            <a:ext cx="1428750" cy="1190625"/>
          </a:xfrm>
          <a:prstGeom prst="rect">
            <a:avLst/>
          </a:prstGeom>
          <a:noFill/>
        </p:spPr>
      </p:pic>
      <p:pic>
        <p:nvPicPr>
          <p:cNvPr id="7" name="Picture 14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62000" y="4343400"/>
            <a:ext cx="1428750" cy="1190625"/>
          </a:xfrm>
          <a:prstGeom prst="rect">
            <a:avLst/>
          </a:prstGeom>
          <a:noFill/>
        </p:spPr>
      </p:pic>
      <p:pic>
        <p:nvPicPr>
          <p:cNvPr id="8" name="Picture 16" descr="http://www.whatsfordinner.net/mystery/Mystery10-17Ans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334000" y="4343400"/>
            <a:ext cx="1428750" cy="1190625"/>
          </a:xfrm>
          <a:prstGeom prst="rect">
            <a:avLst/>
          </a:prstGeom>
          <a:noFill/>
        </p:spPr>
      </p:pic>
      <p:pic>
        <p:nvPicPr>
          <p:cNvPr id="9" name="Picture 18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38200" y="5410200"/>
            <a:ext cx="1428750" cy="1190625"/>
          </a:xfrm>
          <a:prstGeom prst="rect">
            <a:avLst/>
          </a:prstGeom>
          <a:noFill/>
        </p:spPr>
      </p:pic>
      <p:pic>
        <p:nvPicPr>
          <p:cNvPr id="11" name="Picture 20" descr="http://www.whatsfordinner.net/mystery/Mystery05-10Ans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334000" y="5410200"/>
            <a:ext cx="1428750" cy="11430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elcome">
  <a:themeElements>
    <a:clrScheme name="Welcome">
      <a:dk1>
        <a:sysClr val="windowText" lastClr="000000"/>
      </a:dk1>
      <a:lt1>
        <a:sysClr val="window" lastClr="FFFFFF"/>
      </a:lt1>
      <a:dk2>
        <a:srgbClr val="00272B"/>
      </a:dk2>
      <a:lt2>
        <a:srgbClr val="F7F7FF"/>
      </a:lt2>
      <a:accent1>
        <a:srgbClr val="006AED"/>
      </a:accent1>
      <a:accent2>
        <a:srgbClr val="0087BF"/>
      </a:accent2>
      <a:accent3>
        <a:srgbClr val="5D974B"/>
      </a:accent3>
      <a:accent4>
        <a:srgbClr val="9DBB3F"/>
      </a:accent4>
      <a:accent5>
        <a:srgbClr val="C77CC7"/>
      </a:accent5>
      <a:accent6>
        <a:srgbClr val="996699"/>
      </a:accent6>
      <a:hlink>
        <a:srgbClr val="E78707"/>
      </a:hlink>
      <a:folHlink>
        <a:srgbClr val="C618BA"/>
      </a:folHlink>
    </a:clrScheme>
    <a:fontScheme name="Welcome">
      <a:majorFont>
        <a:latin typeface="Book Antiqua"/>
        <a:ea typeface=""/>
        <a:cs typeface=""/>
        <a:font script="Jpan" typeface="ＭＳ Ｐゴシック"/>
        <a:font script="Hang" typeface="돋움"/>
        <a:font script="Hans" typeface="华文中宋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ajorFont>
      <a:min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inorFont>
    </a:fontScheme>
    <a:fmtScheme name="Welcome">
      <a:fillStyleLst>
        <a:solidFill>
          <a:schemeClr val="phClr">
            <a:tint val="100000"/>
            <a:shade val="100000"/>
            <a:hueMod val="100000"/>
            <a:satMod val="15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300000"/>
              </a:schemeClr>
            </a:gs>
          </a:gsLst>
          <a:lin ang="16200000" scaled="1"/>
        </a:gradFill>
        <a:gradFill flip="none" rotWithShape="1">
          <a:gsLst>
            <a:gs pos="0">
              <a:schemeClr val="phClr">
                <a:tint val="70000"/>
              </a:schemeClr>
            </a:gs>
            <a:gs pos="30000">
              <a:schemeClr val="phClr">
                <a:tint val="90000"/>
              </a:schemeClr>
            </a:gs>
            <a:gs pos="88000">
              <a:schemeClr val="phClr">
                <a:shade val="30000"/>
              </a:schemeClr>
            </a:gs>
            <a:gs pos="100000">
              <a:schemeClr val="phClr">
                <a:shade val="20000"/>
              </a:schemeClr>
            </a:gs>
          </a:gsLst>
          <a:lin ang="5400000" scaled="1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outerShdw blurRad="390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30000"/>
                <a:hueMod val="100000"/>
              </a:schemeClr>
            </a:gs>
            <a:gs pos="20000">
              <a:schemeClr val="phClr">
                <a:tint val="100000"/>
                <a:shade val="100000"/>
                <a:hueMod val="1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30000"/>
                <a:hueMod val="100000"/>
                <a:satMod val="1600000"/>
              </a:schemeClr>
            </a:gs>
            <a:gs pos="20000">
              <a:schemeClr val="phClr">
                <a:tint val="100000"/>
                <a:shade val="100000"/>
                <a:hueMod val="100000"/>
                <a:satMod val="5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</Template>
  <TotalTime>1551</TotalTime>
  <Words>31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Welcome</vt:lpstr>
      <vt:lpstr>Slide 1</vt:lpstr>
      <vt:lpstr>See if you can determine what the following magnified photos are.  Number your paper to 5.</vt:lpstr>
      <vt:lpstr>The Answers:  </vt:lpstr>
    </vt:vector>
  </TitlesOfParts>
  <Company>MiddleSchoolScience.com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Liz LaRosa</dc:creator>
  <cp:lastModifiedBy>kstrong</cp:lastModifiedBy>
  <cp:revision>165</cp:revision>
  <dcterms:created xsi:type="dcterms:W3CDTF">2008-03-11T00:06:52Z</dcterms:created>
  <dcterms:modified xsi:type="dcterms:W3CDTF">2009-10-26T00:16:52Z</dcterms:modified>
</cp:coreProperties>
</file>