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5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  <a:srgbClr val="FFFF99"/>
    <a:srgbClr val="FFFF00"/>
    <a:srgbClr val="0000CC"/>
    <a:srgbClr val="006666"/>
    <a:srgbClr val="FF66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4" d="100"/>
          <a:sy n="44" d="100"/>
        </p:scale>
        <p:origin x="48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DE2DD-37CE-46EB-BD8E-C692A2A15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212AE-5280-4B3D-8EFC-2C6E9126E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B4E3C-080E-4E57-8F29-4B5B42CFF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965A7-A118-46B3-BB27-ACDB0E0BC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CA799-16F1-478F-8E81-B3E1BF1EC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6" name="Chevron 5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8369E-A4EA-49BE-8A77-14B5FA04E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848AB-20BB-49F5-8614-1310D7BB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4" name="Chevron 3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7F9A6-3C58-47A4-8498-8F53FA2B2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DF379-135D-445A-8AFA-51274E04D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/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29C86-49FD-43B0-BBB0-D2165D9A6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/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1F92C-2E4A-40A6-982F-46C10AFB2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1027" name="Group 17"/>
          <p:cNvGrpSpPr>
            <a:grpSpLocks/>
          </p:cNvGrpSpPr>
          <p:nvPr/>
        </p:nvGrpSpPr>
        <p:grpSpPr bwMode="auto">
          <a:xfrm>
            <a:off x="0" y="6570663"/>
            <a:ext cx="9144000" cy="287337"/>
            <a:chOff x="0" y="6353387"/>
            <a:chExt cx="9144000" cy="361763"/>
          </a:xfrm>
        </p:grpSpPr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grpSp>
          <p:nvGrpSpPr>
            <p:cNvPr id="1034" name="Group 15"/>
            <p:cNvGrpSpPr>
              <a:grpSpLocks/>
            </p:cNvGrpSpPr>
            <p:nvPr/>
          </p:nvGrpSpPr>
          <p:grpSpPr bwMode="auto"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663"/>
            <a:ext cx="1643063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63" y="6570663"/>
            <a:ext cx="4214812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00" y="6570663"/>
            <a:ext cx="571500" cy="28733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76A8F7E-5B54-4190-95EE-697A956D1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64" r:id="rId7"/>
    <p:sldLayoutId id="2147484365" r:id="rId8"/>
    <p:sldLayoutId id="2147484373" r:id="rId9"/>
    <p:sldLayoutId id="2147484374" r:id="rId10"/>
    <p:sldLayoutId id="21474843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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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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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jpeg"/><Relationship Id="rId7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8.jpeg"/><Relationship Id="rId5" Type="http://schemas.openxmlformats.org/officeDocument/2006/relationships/image" Target="../media/image10.jpeg"/><Relationship Id="rId10" Type="http://schemas.openxmlformats.org/officeDocument/2006/relationships/image" Target="../media/image13.jpeg"/><Relationship Id="rId4" Type="http://schemas.openxmlformats.org/officeDocument/2006/relationships/image" Target="../media/image5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1600" y="5562600"/>
            <a:ext cx="28194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Challenge </a:t>
            </a:r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6</a:t>
            </a:r>
            <a:endParaRPr lang="en-US" dirty="0" smtClean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228600" y="762000"/>
            <a:ext cx="86868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Cooper Black"/>
              </a:rPr>
              <a:t>Mystery Photo Fridays</a:t>
            </a:r>
            <a:endParaRPr lang="en-US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5">
                  <a:lumMod val="75000"/>
                </a:schemeClr>
              </a:solidFill>
              <a:latin typeface="Cooper Black"/>
            </a:endParaRPr>
          </a:p>
        </p:txBody>
      </p:sp>
      <p:pic>
        <p:nvPicPr>
          <p:cNvPr id="10245" name="Picture 16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kstrong\Local Settings\Temporary Internet Files\Content.IE5\WU1BHSLA\MCHH01619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667000"/>
            <a:ext cx="2477366" cy="3780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See if you can determine what the following magnified photos are.  Number your paper to 5.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143000"/>
            <a:ext cx="2834640" cy="23622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04800" y="11430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2" name="Picture 4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1219200"/>
            <a:ext cx="2838449" cy="236537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019800" y="11430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4" name="Picture 6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4140200"/>
            <a:ext cx="2895600" cy="24130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04800" y="41910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6" name="Picture 8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4162426"/>
            <a:ext cx="2819400" cy="23495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019800" y="41910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8" name="Picture 10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6600" y="3200400"/>
            <a:ext cx="2762250" cy="2301875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3276600" y="32004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Answers: 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whatsfordinner.net/mystery/Mystery10-07A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762000"/>
            <a:ext cx="1428750" cy="1190625"/>
          </a:xfrm>
          <a:prstGeom prst="rect">
            <a:avLst/>
          </a:prstGeom>
          <a:noFill/>
        </p:spPr>
      </p:pic>
      <p:pic>
        <p:nvPicPr>
          <p:cNvPr id="10" name="Picture 4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838200"/>
            <a:ext cx="1428750" cy="1190625"/>
          </a:xfrm>
          <a:prstGeom prst="rect">
            <a:avLst/>
          </a:prstGeom>
          <a:noFill/>
        </p:spPr>
      </p:pic>
      <p:pic>
        <p:nvPicPr>
          <p:cNvPr id="1030" name="Picture 6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1981200"/>
            <a:ext cx="1428750" cy="1190625"/>
          </a:xfrm>
          <a:prstGeom prst="rect">
            <a:avLst/>
          </a:prstGeom>
          <a:noFill/>
        </p:spPr>
      </p:pic>
      <p:pic>
        <p:nvPicPr>
          <p:cNvPr id="1034" name="Picture 10" descr="http://www.whatsfordinner.net/mystery/Mystery10-05An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1981200"/>
            <a:ext cx="1428750" cy="1190625"/>
          </a:xfrm>
          <a:prstGeom prst="rect">
            <a:avLst/>
          </a:prstGeom>
          <a:noFill/>
        </p:spPr>
      </p:pic>
      <p:pic>
        <p:nvPicPr>
          <p:cNvPr id="1036" name="Picture 12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" y="3124200"/>
            <a:ext cx="1428750" cy="1190625"/>
          </a:xfrm>
          <a:prstGeom prst="rect">
            <a:avLst/>
          </a:prstGeom>
          <a:noFill/>
        </p:spPr>
      </p:pic>
      <p:pic>
        <p:nvPicPr>
          <p:cNvPr id="1038" name="Picture 14" descr="http://www.whatsfordinner.net/mystery/Mystery10-03An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0" y="3200400"/>
            <a:ext cx="1428750" cy="1190625"/>
          </a:xfrm>
          <a:prstGeom prst="rect">
            <a:avLst/>
          </a:prstGeom>
          <a:noFill/>
        </p:spPr>
      </p:pic>
      <p:pic>
        <p:nvPicPr>
          <p:cNvPr id="1040" name="Picture 16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2000" y="4343400"/>
            <a:ext cx="1428750" cy="1190625"/>
          </a:xfrm>
          <a:prstGeom prst="rect">
            <a:avLst/>
          </a:prstGeom>
          <a:noFill/>
        </p:spPr>
      </p:pic>
      <p:pic>
        <p:nvPicPr>
          <p:cNvPr id="1042" name="Picture 18" descr="http://www.whatsfordinner.net/mystery/Mystery10-02Ans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34000" y="4267200"/>
            <a:ext cx="1428750" cy="1190625"/>
          </a:xfrm>
          <a:prstGeom prst="rect">
            <a:avLst/>
          </a:prstGeom>
          <a:noFill/>
        </p:spPr>
      </p:pic>
      <p:pic>
        <p:nvPicPr>
          <p:cNvPr id="1044" name="Picture 20" descr="http://whatsfordinner.net/mystery/Mystery09-07Ans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334000" y="5334000"/>
            <a:ext cx="1428750" cy="1190625"/>
          </a:xfrm>
          <a:prstGeom prst="rect">
            <a:avLst/>
          </a:prstGeom>
          <a:noFill/>
        </p:spPr>
      </p:pic>
      <p:pic>
        <p:nvPicPr>
          <p:cNvPr id="1046" name="Picture 22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38200" y="5486400"/>
            <a:ext cx="1428750" cy="11430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1536</TotalTime>
  <Words>31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Welcome</vt:lpstr>
      <vt:lpstr>Slide 1</vt:lpstr>
      <vt:lpstr>See if you can determine what the following magnified photos are.  Number your paper to 5.</vt:lpstr>
      <vt:lpstr>The Answers:  </vt:lpstr>
    </vt:vector>
  </TitlesOfParts>
  <Company>MiddleSchoolScience.com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 LaRosa</dc:creator>
  <cp:lastModifiedBy>kstrong</cp:lastModifiedBy>
  <cp:revision>164</cp:revision>
  <dcterms:created xsi:type="dcterms:W3CDTF">2008-03-11T00:06:52Z</dcterms:created>
  <dcterms:modified xsi:type="dcterms:W3CDTF">2009-10-11T21:24:14Z</dcterms:modified>
</cp:coreProperties>
</file>