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4" d="100"/>
          <a:sy n="44" d="100"/>
        </p:scale>
        <p:origin x="48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E2DD-37CE-46EB-BD8E-C692A2A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12AE-5280-4B3D-8EFC-2C6E9126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4E3C-080E-4E57-8F29-4B5B42CF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65A7-A118-46B3-BB27-ACDB0E0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A799-16F1-478F-8E81-B3E1BF1E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369E-A4EA-49BE-8A77-14B5FA04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48AB-20BB-49F5-8614-1310D7BB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F9A6-3C58-47A4-8498-8F53FA2B2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F379-135D-445A-8AFA-51274E04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9C86-49FD-43B0-BBB0-D2165D9A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F92C-2E4A-40A6-982F-46C10AFB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6A8F7E-5B54-4190-95EE-697A956D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64" r:id="rId7"/>
    <p:sldLayoutId id="2147484365" r:id="rId8"/>
    <p:sldLayoutId id="2147484373" r:id="rId9"/>
    <p:sldLayoutId id="2147484374" r:id="rId10"/>
    <p:sldLayoutId id="21474843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jpeg"/><Relationship Id="rId7" Type="http://schemas.openxmlformats.org/officeDocument/2006/relationships/image" Target="../media/image1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8.jpeg"/><Relationship Id="rId5" Type="http://schemas.openxmlformats.org/officeDocument/2006/relationships/image" Target="../media/image10.jpeg"/><Relationship Id="rId10" Type="http://schemas.openxmlformats.org/officeDocument/2006/relationships/image" Target="../media/image13.jpeg"/><Relationship Id="rId4" Type="http://schemas.openxmlformats.org/officeDocument/2006/relationships/image" Target="../media/image5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Challenge </a:t>
            </a:r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6</a:t>
            </a:r>
            <a:endParaRPr lang="en-US" dirty="0" smtClean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Cooper Black"/>
              </a:rPr>
              <a:t>Mystery Photo Fridays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latin typeface="Cooper Black"/>
            </a:endParaRPr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kstrong\Local Settings\Temporary Internet Files\Content.IE5\WU1BHSLA\MCHH0161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477366" cy="3780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if you can determine what the following magnified photos are.  Number your paper to 5.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143000"/>
            <a:ext cx="2834640" cy="23622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04800" y="1143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2" name="Picture 4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1219200"/>
            <a:ext cx="2838449" cy="23653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019800" y="1143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4" name="Picture 6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4140200"/>
            <a:ext cx="2895600" cy="24130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04800" y="4191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6" name="Picture 8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4162426"/>
            <a:ext cx="2819400" cy="23495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6019800" y="4191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8" name="Picture 10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3200400"/>
            <a:ext cx="2762250" cy="2301875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3276600" y="3200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Answers: 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www.whatsfordinner.net/mystery/Mystery10-07An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762000"/>
            <a:ext cx="1428750" cy="1190625"/>
          </a:xfrm>
          <a:prstGeom prst="rect">
            <a:avLst/>
          </a:prstGeom>
          <a:noFill/>
        </p:spPr>
      </p:pic>
      <p:pic>
        <p:nvPicPr>
          <p:cNvPr id="10" name="Picture 4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838200"/>
            <a:ext cx="1428750" cy="1190625"/>
          </a:xfrm>
          <a:prstGeom prst="rect">
            <a:avLst/>
          </a:prstGeom>
          <a:noFill/>
        </p:spPr>
      </p:pic>
      <p:pic>
        <p:nvPicPr>
          <p:cNvPr id="1030" name="Picture 6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1034" name="Picture 10" descr="http://www.whatsfordinner.net/mystery/Mystery10-05An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1036" name="Picture 1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" y="3124200"/>
            <a:ext cx="1428750" cy="1190625"/>
          </a:xfrm>
          <a:prstGeom prst="rect">
            <a:avLst/>
          </a:prstGeom>
          <a:noFill/>
        </p:spPr>
      </p:pic>
      <p:pic>
        <p:nvPicPr>
          <p:cNvPr id="1038" name="Picture 14" descr="http://www.whatsfordinner.net/mystery/Mystery10-03An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0" y="3200400"/>
            <a:ext cx="1428750" cy="1190625"/>
          </a:xfrm>
          <a:prstGeom prst="rect">
            <a:avLst/>
          </a:prstGeom>
          <a:noFill/>
        </p:spPr>
      </p:pic>
      <p:pic>
        <p:nvPicPr>
          <p:cNvPr id="1040" name="Picture 16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2000" y="4343400"/>
            <a:ext cx="1428750" cy="1190625"/>
          </a:xfrm>
          <a:prstGeom prst="rect">
            <a:avLst/>
          </a:prstGeom>
          <a:noFill/>
        </p:spPr>
      </p:pic>
      <p:pic>
        <p:nvPicPr>
          <p:cNvPr id="1042" name="Picture 18" descr="http://www.whatsfordinner.net/mystery/Mystery10-02Ans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34000" y="4267200"/>
            <a:ext cx="1428750" cy="1190625"/>
          </a:xfrm>
          <a:prstGeom prst="rect">
            <a:avLst/>
          </a:prstGeom>
          <a:noFill/>
        </p:spPr>
      </p:pic>
      <p:pic>
        <p:nvPicPr>
          <p:cNvPr id="1044" name="Picture 20" descr="http://whatsfordinner.net/mystery/Mystery09-07Ans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334000" y="5334000"/>
            <a:ext cx="1428750" cy="1190625"/>
          </a:xfrm>
          <a:prstGeom prst="rect">
            <a:avLst/>
          </a:prstGeom>
          <a:noFill/>
        </p:spPr>
      </p:pic>
      <p:pic>
        <p:nvPicPr>
          <p:cNvPr id="1046" name="Picture 2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38200" y="5486400"/>
            <a:ext cx="1428750" cy="11430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1536</TotalTime>
  <Words>31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See if you can determine what the following magnified photos are.  Number your paper to 5.</vt:lpstr>
      <vt:lpstr>The Answers:  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kstrong</cp:lastModifiedBy>
  <cp:revision>164</cp:revision>
  <dcterms:created xsi:type="dcterms:W3CDTF">2008-03-11T00:06:52Z</dcterms:created>
  <dcterms:modified xsi:type="dcterms:W3CDTF">2009-10-11T21:24:14Z</dcterms:modified>
</cp:coreProperties>
</file>