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5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33CC"/>
    <a:srgbClr val="FFFF99"/>
    <a:srgbClr val="FFFF00"/>
    <a:srgbClr val="0000CC"/>
    <a:srgbClr val="006666"/>
    <a:srgbClr val="FF6600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DE2DD-37CE-46EB-BD8E-C692A2A150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212AE-5280-4B3D-8EFC-2C6E9126E7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BB4E3C-080E-4E57-8F29-4B5B42CFF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5" name="Chevron 4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965A7-A118-46B3-BB27-ACDB0E0BC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CA799-16F1-478F-8E81-B3E1BF1EC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6" name="Chevron 5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8369E-A4EA-49BE-8A77-14B5FA04E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48AB-20BB-49F5-8614-1310D7BB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208213" y="1331913"/>
            <a:ext cx="6481762" cy="144462"/>
            <a:chOff x="2214546" y="1427612"/>
            <a:chExt cx="6482858" cy="144000"/>
          </a:xfrm>
        </p:grpSpPr>
        <p:sp>
          <p:nvSpPr>
            <p:cNvPr id="4" name="Chevron 3"/>
            <p:cNvSpPr/>
            <p:nvPr userDrawn="1"/>
          </p:nvSpPr>
          <p:spPr>
            <a:xfrm flipH="1">
              <a:off x="8643420" y="1427612"/>
              <a:ext cx="53984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 userDrawn="1"/>
          </p:nvSpPr>
          <p:spPr>
            <a:xfrm>
              <a:off x="2214546" y="1490909"/>
              <a:ext cx="6428874" cy="17406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7F9A6-3C58-47A4-8498-8F53FA2B2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F379-135D-445A-8AFA-51274E04D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/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9C86-49FD-43B0-BBB0-D2165D9A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/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1F92C-2E4A-40A6-982F-46C10AFB2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grpSp>
        <p:nvGrpSpPr>
          <p:cNvPr id="1027" name="Group 17"/>
          <p:cNvGrpSpPr>
            <a:grpSpLocks/>
          </p:cNvGrpSpPr>
          <p:nvPr/>
        </p:nvGrpSpPr>
        <p:grpSpPr bwMode="auto">
          <a:xfrm>
            <a:off x="0" y="6570663"/>
            <a:ext cx="9144000" cy="287337"/>
            <a:chOff x="0" y="6353387"/>
            <a:chExt cx="9144000" cy="361763"/>
          </a:xfrm>
        </p:grpSpPr>
        <p:grpSp>
          <p:nvGrpSpPr>
            <p:cNvPr id="1033" name="Group 16"/>
            <p:cNvGrpSpPr>
              <a:grpSpLocks/>
            </p:cNvGrpSpPr>
            <p:nvPr/>
          </p:nvGrpSpPr>
          <p:grpSpPr bwMode="auto"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/>
              </a:p>
            </p:txBody>
          </p:sp>
        </p:grpSp>
        <p:grpSp>
          <p:nvGrpSpPr>
            <p:cNvPr id="1034" name="Group 15"/>
            <p:cNvGrpSpPr>
              <a:grpSpLocks/>
            </p:cNvGrpSpPr>
            <p:nvPr/>
          </p:nvGrpSpPr>
          <p:grpSpPr bwMode="auto"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763" y="6355385"/>
                <a:ext cx="249237" cy="359765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663"/>
            <a:ext cx="1643063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63" y="6570663"/>
            <a:ext cx="4214812" cy="287337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00" y="6570663"/>
            <a:ext cx="571500" cy="287337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076A8F7E-5B54-4190-95EE-697A956D1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7" r:id="rId1"/>
    <p:sldLayoutId id="2147484368" r:id="rId2"/>
    <p:sldLayoutId id="2147484369" r:id="rId3"/>
    <p:sldLayoutId id="2147484370" r:id="rId4"/>
    <p:sldLayoutId id="2147484371" r:id="rId5"/>
    <p:sldLayoutId id="2147484372" r:id="rId6"/>
    <p:sldLayoutId id="2147484364" r:id="rId7"/>
    <p:sldLayoutId id="2147484365" r:id="rId8"/>
    <p:sldLayoutId id="2147484373" r:id="rId9"/>
    <p:sldLayoutId id="2147484374" r:id="rId10"/>
    <p:sldLayoutId id="21474843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Book Antiqua" pitchFamily="18" charset="0"/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 2" pitchFamily="18" charset="2"/>
        <a:buChar char="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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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 2" pitchFamily="18" charset="2"/>
        <a:buChar char="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9.jpeg"/><Relationship Id="rId7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3.jpeg"/><Relationship Id="rId5" Type="http://schemas.openxmlformats.org/officeDocument/2006/relationships/image" Target="../media/image10.jpeg"/><Relationship Id="rId10" Type="http://schemas.openxmlformats.org/officeDocument/2006/relationships/image" Target="../media/image6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81600" y="5562600"/>
            <a:ext cx="2819400" cy="68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Challenge 4</a:t>
            </a: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  <a:latin typeface="Cooper Black" pitchFamily="18" charset="0"/>
              </a:rPr>
              <a:t>2010 - 2011</a:t>
            </a:r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228600" y="762000"/>
            <a:ext cx="86868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 smtClean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5">
                    <a:lumMod val="75000"/>
                  </a:schemeClr>
                </a:solidFill>
                <a:latin typeface="Cooper Black"/>
              </a:rPr>
              <a:t>Mystery Photo</a:t>
            </a:r>
            <a:endParaRPr lang="en-US" sz="3600" kern="10" dirty="0">
              <a:ln w="28575">
                <a:solidFill>
                  <a:srgbClr val="000000"/>
                </a:solidFill>
                <a:round/>
                <a:headEnd/>
                <a:tailEnd/>
              </a:ln>
              <a:solidFill>
                <a:schemeClr val="accent5">
                  <a:lumMod val="75000"/>
                </a:schemeClr>
              </a:solidFill>
              <a:latin typeface="Cooper Black"/>
            </a:endParaRPr>
          </a:p>
        </p:txBody>
      </p:sp>
      <p:pic>
        <p:nvPicPr>
          <p:cNvPr id="10245" name="Picture 16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Documents and Settings\kstrong\Local Settings\Temporary Internet Files\Content.IE5\WU1BHSLA\MCHH0161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477366" cy="3780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4" descr="close-up Security Came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267200"/>
            <a:ext cx="2743200" cy="2286000"/>
          </a:xfrm>
          <a:prstGeom prst="rect">
            <a:avLst/>
          </a:prstGeom>
          <a:noFill/>
        </p:spPr>
      </p:pic>
      <p:pic>
        <p:nvPicPr>
          <p:cNvPr id="19" name="Picture 10" descr="close-up Coffee Mak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343400"/>
            <a:ext cx="2819400" cy="2349500"/>
          </a:xfrm>
          <a:prstGeom prst="rect">
            <a:avLst/>
          </a:prstGeom>
          <a:noFill/>
        </p:spPr>
      </p:pic>
      <p:pic>
        <p:nvPicPr>
          <p:cNvPr id="21" name="Picture 18" descr="close-up IV Ba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2667000"/>
            <a:ext cx="3048000" cy="2540000"/>
          </a:xfrm>
          <a:prstGeom prst="rect">
            <a:avLst/>
          </a:prstGeom>
          <a:noFill/>
        </p:spPr>
      </p:pic>
      <p:pic>
        <p:nvPicPr>
          <p:cNvPr id="18" name="Picture 6" descr="close-up Bar Sto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24600" y="1066800"/>
            <a:ext cx="2743200" cy="2286000"/>
          </a:xfrm>
          <a:prstGeom prst="rect">
            <a:avLst/>
          </a:prstGeom>
          <a:noFill/>
        </p:spPr>
      </p:pic>
      <p:pic>
        <p:nvPicPr>
          <p:cNvPr id="13" name="Picture 2" descr="close-up Bars of Soa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1143000"/>
            <a:ext cx="2743200" cy="2286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See if you can determine what the following magnified photos are.  Number your paper to 5.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1066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324600" y="914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8600" y="41910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24600" y="41148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0" y="2438400"/>
            <a:ext cx="43709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5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Answers:  </a:t>
            </a: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lose-up Bars of So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428750" cy="1190625"/>
          </a:xfrm>
          <a:prstGeom prst="rect">
            <a:avLst/>
          </a:prstGeom>
          <a:noFill/>
        </p:spPr>
      </p:pic>
      <p:pic>
        <p:nvPicPr>
          <p:cNvPr id="8" name="Picture 4" descr="Bars of So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762000"/>
            <a:ext cx="1428750" cy="1190625"/>
          </a:xfrm>
          <a:prstGeom prst="rect">
            <a:avLst/>
          </a:prstGeom>
          <a:noFill/>
        </p:spPr>
      </p:pic>
      <p:pic>
        <p:nvPicPr>
          <p:cNvPr id="1030" name="Picture 6" descr="close-up Bar Sto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057400"/>
            <a:ext cx="1428750" cy="1190625"/>
          </a:xfrm>
          <a:prstGeom prst="rect">
            <a:avLst/>
          </a:prstGeom>
          <a:noFill/>
        </p:spPr>
      </p:pic>
      <p:pic>
        <p:nvPicPr>
          <p:cNvPr id="1032" name="Picture 8" descr="Bar Sto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981200"/>
            <a:ext cx="1428750" cy="1190625"/>
          </a:xfrm>
          <a:prstGeom prst="rect">
            <a:avLst/>
          </a:prstGeom>
          <a:noFill/>
        </p:spPr>
      </p:pic>
      <p:pic>
        <p:nvPicPr>
          <p:cNvPr id="1034" name="Picture 10" descr="close-up Coffee Mak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276600"/>
            <a:ext cx="1428750" cy="1190625"/>
          </a:xfrm>
          <a:prstGeom prst="rect">
            <a:avLst/>
          </a:prstGeom>
          <a:noFill/>
        </p:spPr>
      </p:pic>
      <p:pic>
        <p:nvPicPr>
          <p:cNvPr id="1036" name="Picture 12" descr="Coffee Mak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629400" y="3200400"/>
            <a:ext cx="1428750" cy="1190625"/>
          </a:xfrm>
          <a:prstGeom prst="rect">
            <a:avLst/>
          </a:prstGeom>
          <a:noFill/>
        </p:spPr>
      </p:pic>
      <p:pic>
        <p:nvPicPr>
          <p:cNvPr id="1038" name="Picture 14" descr="close-up Security Camer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0" y="4495800"/>
            <a:ext cx="1428750" cy="1190625"/>
          </a:xfrm>
          <a:prstGeom prst="rect">
            <a:avLst/>
          </a:prstGeom>
          <a:noFill/>
        </p:spPr>
      </p:pic>
      <p:pic>
        <p:nvPicPr>
          <p:cNvPr id="1040" name="Picture 16" descr="Security Camera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629400" y="4419600"/>
            <a:ext cx="1428750" cy="1190625"/>
          </a:xfrm>
          <a:prstGeom prst="rect">
            <a:avLst/>
          </a:prstGeom>
          <a:noFill/>
        </p:spPr>
      </p:pic>
      <p:pic>
        <p:nvPicPr>
          <p:cNvPr id="1042" name="Picture 18" descr="close-up IV Ba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28600" y="5667375"/>
            <a:ext cx="1428750" cy="1190625"/>
          </a:xfrm>
          <a:prstGeom prst="rect">
            <a:avLst/>
          </a:prstGeom>
          <a:noFill/>
        </p:spPr>
      </p:pic>
      <p:pic>
        <p:nvPicPr>
          <p:cNvPr id="1044" name="Picture 20" descr="IV Ba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29400" y="5667375"/>
            <a:ext cx="1428750" cy="11906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1389</TotalTime>
  <Words>33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Welcome</vt:lpstr>
      <vt:lpstr>Slide 1</vt:lpstr>
      <vt:lpstr>See if you can determine what the following magnified photos are.  Number your paper to 5.</vt:lpstr>
      <vt:lpstr>The Answers:  </vt:lpstr>
    </vt:vector>
  </TitlesOfParts>
  <Company>MiddleSchoolScience.com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Liz LaRosa</dc:creator>
  <cp:lastModifiedBy>Tracy</cp:lastModifiedBy>
  <cp:revision>166</cp:revision>
  <dcterms:created xsi:type="dcterms:W3CDTF">2008-03-11T00:06:52Z</dcterms:created>
  <dcterms:modified xsi:type="dcterms:W3CDTF">2011-04-26T20:10:50Z</dcterms:modified>
</cp:coreProperties>
</file>