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3.jpeg"/><Relationship Id="rId5" Type="http://schemas.openxmlformats.org/officeDocument/2006/relationships/image" Target="../media/image5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3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2010 - 2011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10" descr="close-up Rollersk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590800"/>
            <a:ext cx="3200400" cy="2667000"/>
          </a:xfrm>
          <a:prstGeom prst="rect">
            <a:avLst/>
          </a:prstGeom>
          <a:noFill/>
        </p:spPr>
      </p:pic>
      <p:pic>
        <p:nvPicPr>
          <p:cNvPr id="17" name="Picture 8" descr="close-up Sunflow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67200"/>
            <a:ext cx="2743200" cy="2286000"/>
          </a:xfrm>
          <a:prstGeom prst="rect">
            <a:avLst/>
          </a:prstGeom>
          <a:noFill/>
        </p:spPr>
      </p:pic>
      <p:pic>
        <p:nvPicPr>
          <p:cNvPr id="16" name="Picture 6" descr="close-up Trivial Pursu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419600"/>
            <a:ext cx="2743200" cy="2286000"/>
          </a:xfrm>
          <a:prstGeom prst="rect">
            <a:avLst/>
          </a:prstGeom>
          <a:noFill/>
        </p:spPr>
      </p:pic>
      <p:pic>
        <p:nvPicPr>
          <p:cNvPr id="15" name="Picture 4" descr="close-up Exercise Spring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1066800"/>
            <a:ext cx="2651760" cy="2209800"/>
          </a:xfrm>
          <a:prstGeom prst="rect">
            <a:avLst/>
          </a:prstGeom>
          <a:noFill/>
        </p:spPr>
      </p:pic>
      <p:pic>
        <p:nvPicPr>
          <p:cNvPr id="14" name="Picture 13" descr="close-up Electric Scissor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1219200"/>
            <a:ext cx="2560320" cy="2133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066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2438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ose-up Electric Sciss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28" name="Picture 4" descr="close-up Exercise Spr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1428750" cy="1190625"/>
          </a:xfrm>
          <a:prstGeom prst="rect">
            <a:avLst/>
          </a:prstGeom>
          <a:noFill/>
        </p:spPr>
      </p:pic>
      <p:pic>
        <p:nvPicPr>
          <p:cNvPr id="4" name="Picture 6" descr="close-up Trivial Pursu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2766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8" descr="close-up Sunfl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4958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10" descr="close-up Rollerska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667375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2" descr="Rollerska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29400" y="5667375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6" descr="Sunflower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20" descr="Trivial Pursui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46" name="Picture 22" descr="Exercise Spring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50" name="Picture 26" descr="Electric Scissor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7620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1370</TotalTime>
  <Words>33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Tracy</cp:lastModifiedBy>
  <cp:revision>165</cp:revision>
  <dcterms:created xsi:type="dcterms:W3CDTF">2008-03-11T00:06:52Z</dcterms:created>
  <dcterms:modified xsi:type="dcterms:W3CDTF">2011-04-26T20:11:20Z</dcterms:modified>
</cp:coreProperties>
</file>