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13.jpeg"/><Relationship Id="rId5" Type="http://schemas.openxmlformats.org/officeDocument/2006/relationships/image" Target="../media/image5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Challenge 3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2010 - 2011</a:t>
            </a: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10" descr="close-up Rollersk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590800"/>
            <a:ext cx="3200400" cy="2667000"/>
          </a:xfrm>
          <a:prstGeom prst="rect">
            <a:avLst/>
          </a:prstGeom>
          <a:noFill/>
        </p:spPr>
      </p:pic>
      <p:pic>
        <p:nvPicPr>
          <p:cNvPr id="17" name="Picture 8" descr="close-up Sunflow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267200"/>
            <a:ext cx="2743200" cy="2286000"/>
          </a:xfrm>
          <a:prstGeom prst="rect">
            <a:avLst/>
          </a:prstGeom>
          <a:noFill/>
        </p:spPr>
      </p:pic>
      <p:pic>
        <p:nvPicPr>
          <p:cNvPr id="16" name="Picture 6" descr="close-up Trivial Pursui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419600"/>
            <a:ext cx="2743200" cy="2286000"/>
          </a:xfrm>
          <a:prstGeom prst="rect">
            <a:avLst/>
          </a:prstGeom>
          <a:noFill/>
        </p:spPr>
      </p:pic>
      <p:pic>
        <p:nvPicPr>
          <p:cNvPr id="15" name="Picture 4" descr="close-up Exercise Spring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1066800"/>
            <a:ext cx="2651760" cy="2209800"/>
          </a:xfrm>
          <a:prstGeom prst="rect">
            <a:avLst/>
          </a:prstGeom>
          <a:noFill/>
        </p:spPr>
      </p:pic>
      <p:pic>
        <p:nvPicPr>
          <p:cNvPr id="14" name="Picture 13" descr="close-up Electric Scissor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1219200"/>
            <a:ext cx="2560320" cy="2133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1066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24600" y="914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4191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24600" y="4114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0" y="2438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lose-up Electric Scisso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838200"/>
            <a:ext cx="1428750" cy="1190625"/>
          </a:xfrm>
          <a:prstGeom prst="rect">
            <a:avLst/>
          </a:prstGeom>
          <a:noFill/>
        </p:spPr>
      </p:pic>
      <p:pic>
        <p:nvPicPr>
          <p:cNvPr id="1028" name="Picture 4" descr="close-up Exercise Spring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057400"/>
            <a:ext cx="1428750" cy="1190625"/>
          </a:xfrm>
          <a:prstGeom prst="rect">
            <a:avLst/>
          </a:prstGeom>
          <a:noFill/>
        </p:spPr>
      </p:pic>
      <p:pic>
        <p:nvPicPr>
          <p:cNvPr id="4" name="Picture 6" descr="close-up Trivial Pursui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3276600"/>
            <a:ext cx="1428750" cy="1190625"/>
          </a:xfrm>
          <a:prstGeom prst="rect">
            <a:avLst/>
          </a:prstGeom>
          <a:noFill/>
        </p:spPr>
      </p:pic>
      <p:pic>
        <p:nvPicPr>
          <p:cNvPr id="5" name="Picture 8" descr="close-up Sunflow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4495800"/>
            <a:ext cx="1428750" cy="1190625"/>
          </a:xfrm>
          <a:prstGeom prst="rect">
            <a:avLst/>
          </a:prstGeom>
          <a:noFill/>
        </p:spPr>
      </p:pic>
      <p:pic>
        <p:nvPicPr>
          <p:cNvPr id="6" name="Picture 10" descr="close-up Rollerskat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5667375"/>
            <a:ext cx="1428750" cy="1190625"/>
          </a:xfrm>
          <a:prstGeom prst="rect">
            <a:avLst/>
          </a:prstGeom>
          <a:noFill/>
        </p:spPr>
      </p:pic>
      <p:pic>
        <p:nvPicPr>
          <p:cNvPr id="7" name="Picture 12" descr="Rollerskat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29400" y="5667375"/>
            <a:ext cx="1428750" cy="1190625"/>
          </a:xfrm>
          <a:prstGeom prst="rect">
            <a:avLst/>
          </a:prstGeom>
          <a:noFill/>
        </p:spPr>
      </p:pic>
      <p:pic>
        <p:nvPicPr>
          <p:cNvPr id="9" name="Picture 16" descr="Sunflowe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29400" y="4419600"/>
            <a:ext cx="1428750" cy="1190625"/>
          </a:xfrm>
          <a:prstGeom prst="rect">
            <a:avLst/>
          </a:prstGeom>
          <a:noFill/>
        </p:spPr>
      </p:pic>
      <p:pic>
        <p:nvPicPr>
          <p:cNvPr id="12" name="Picture 20" descr="Trivial Pursuit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29400" y="3200400"/>
            <a:ext cx="1428750" cy="1190625"/>
          </a:xfrm>
          <a:prstGeom prst="rect">
            <a:avLst/>
          </a:prstGeom>
          <a:noFill/>
        </p:spPr>
      </p:pic>
      <p:pic>
        <p:nvPicPr>
          <p:cNvPr id="1046" name="Picture 22" descr="Exercise Spring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294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50" name="Picture 26" descr="Electric Scissors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29400" y="762000"/>
            <a:ext cx="1428750" cy="11906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1370</TotalTime>
  <Words>33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Tracy</cp:lastModifiedBy>
  <cp:revision>165</cp:revision>
  <dcterms:created xsi:type="dcterms:W3CDTF">2008-03-11T00:06:52Z</dcterms:created>
  <dcterms:modified xsi:type="dcterms:W3CDTF">2011-04-26T20:11:20Z</dcterms:modified>
</cp:coreProperties>
</file>