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6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2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2010 - 2011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0" descr="close-up Fried E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343400"/>
            <a:ext cx="2438400" cy="2032000"/>
          </a:xfrm>
          <a:prstGeom prst="rect">
            <a:avLst/>
          </a:prstGeom>
          <a:noFill/>
        </p:spPr>
      </p:pic>
      <p:pic>
        <p:nvPicPr>
          <p:cNvPr id="20" name="Picture 14" descr="close-up Tadp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343400"/>
            <a:ext cx="2362200" cy="1968500"/>
          </a:xfrm>
          <a:prstGeom prst="rect">
            <a:avLst/>
          </a:prstGeom>
          <a:noFill/>
        </p:spPr>
      </p:pic>
      <p:pic>
        <p:nvPicPr>
          <p:cNvPr id="21" name="Picture 18" descr="close-up Door Bol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2590800"/>
            <a:ext cx="2651760" cy="2209800"/>
          </a:xfrm>
          <a:prstGeom prst="rect">
            <a:avLst/>
          </a:prstGeom>
          <a:noFill/>
        </p:spPr>
      </p:pic>
      <p:pic>
        <p:nvPicPr>
          <p:cNvPr id="18" name="Picture 6" descr="close-up Broo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1066800"/>
            <a:ext cx="2468880" cy="2057400"/>
          </a:xfrm>
          <a:prstGeom prst="rect">
            <a:avLst/>
          </a:prstGeom>
          <a:noFill/>
        </p:spPr>
      </p:pic>
      <p:pic>
        <p:nvPicPr>
          <p:cNvPr id="13" name="Picture 2" descr="close-up Reflecto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219200"/>
            <a:ext cx="2377440" cy="1981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066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24600" y="914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4191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246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0" y="2438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lose-up Refle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1428750" cy="1190625"/>
          </a:xfrm>
          <a:prstGeom prst="rect">
            <a:avLst/>
          </a:prstGeom>
          <a:noFill/>
        </p:spPr>
      </p:pic>
      <p:pic>
        <p:nvPicPr>
          <p:cNvPr id="10" name="Picture 4" descr="Refl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762000"/>
            <a:ext cx="1428750" cy="1190625"/>
          </a:xfrm>
          <a:prstGeom prst="rect">
            <a:avLst/>
          </a:prstGeom>
          <a:noFill/>
        </p:spPr>
      </p:pic>
      <p:pic>
        <p:nvPicPr>
          <p:cNvPr id="1030" name="Picture 6" descr="close-up Broo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2" name="Picture 8" descr="Broo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4" name="Picture 10" descr="close-up Fried Eg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" y="3124200"/>
            <a:ext cx="1428750" cy="1190625"/>
          </a:xfrm>
          <a:prstGeom prst="rect">
            <a:avLst/>
          </a:prstGeom>
          <a:noFill/>
        </p:spPr>
      </p:pic>
      <p:pic>
        <p:nvPicPr>
          <p:cNvPr id="1036" name="Picture 12" descr="Fried Eg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038" name="Picture 14" descr="close-up Tadpol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" y="4267200"/>
            <a:ext cx="1428750" cy="1190625"/>
          </a:xfrm>
          <a:prstGeom prst="rect">
            <a:avLst/>
          </a:prstGeom>
          <a:noFill/>
        </p:spPr>
      </p:pic>
      <p:pic>
        <p:nvPicPr>
          <p:cNvPr id="1040" name="Picture 16" descr="Tadpol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34000" y="4419600"/>
            <a:ext cx="1428750" cy="1190625"/>
          </a:xfrm>
          <a:prstGeom prst="rect">
            <a:avLst/>
          </a:prstGeom>
          <a:noFill/>
        </p:spPr>
      </p:pic>
      <p:pic>
        <p:nvPicPr>
          <p:cNvPr id="1042" name="Picture 18" descr="close-up Door Bolt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2000" y="5486400"/>
            <a:ext cx="1428750" cy="1190625"/>
          </a:xfrm>
          <a:prstGeom prst="rect">
            <a:avLst/>
          </a:prstGeom>
          <a:noFill/>
        </p:spPr>
      </p:pic>
      <p:pic>
        <p:nvPicPr>
          <p:cNvPr id="1044" name="Picture 20" descr="Door Bolt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334000" y="5562600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1363</TotalTime>
  <Words>33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Tracy</cp:lastModifiedBy>
  <cp:revision>164</cp:revision>
  <dcterms:created xsi:type="dcterms:W3CDTF">2008-03-11T00:06:52Z</dcterms:created>
  <dcterms:modified xsi:type="dcterms:W3CDTF">2011-04-26T20:09:28Z</dcterms:modified>
</cp:coreProperties>
</file>