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4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1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2010 - 2011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8" descr="close-up Weed E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667000"/>
            <a:ext cx="3108960" cy="2590800"/>
          </a:xfrm>
          <a:prstGeom prst="rect">
            <a:avLst/>
          </a:prstGeom>
          <a:noFill/>
        </p:spPr>
      </p:pic>
      <p:pic>
        <p:nvPicPr>
          <p:cNvPr id="16" name="Picture 14" descr="close-up Fount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267200"/>
            <a:ext cx="2743200" cy="2286000"/>
          </a:xfrm>
          <a:prstGeom prst="rect">
            <a:avLst/>
          </a:prstGeom>
          <a:noFill/>
        </p:spPr>
      </p:pic>
      <p:pic>
        <p:nvPicPr>
          <p:cNvPr id="15" name="Picture 10" descr="close-up Fishing Bobb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343400"/>
            <a:ext cx="2743200" cy="2286000"/>
          </a:xfrm>
          <a:prstGeom prst="rect">
            <a:avLst/>
          </a:prstGeom>
          <a:noFill/>
        </p:spPr>
      </p:pic>
      <p:pic>
        <p:nvPicPr>
          <p:cNvPr id="14" name="Picture 6" descr="close-up Drinking Founta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066800"/>
            <a:ext cx="2667000" cy="2222500"/>
          </a:xfrm>
          <a:prstGeom prst="rect">
            <a:avLst/>
          </a:prstGeom>
          <a:noFill/>
        </p:spPr>
      </p:pic>
      <p:pic>
        <p:nvPicPr>
          <p:cNvPr id="2050" name="Picture 2" descr="close-up Chewing Gu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219200"/>
            <a:ext cx="2651760" cy="2209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914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2438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ose-up Chewing G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Chewing G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7620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6" descr="close-up Drinking Founta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8" descr="Drinking Founta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10" descr="close-up Fishing Bobb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2" descr="Fishing Bobb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8" name="Picture 14" descr="close-up Fountai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9" name="Picture 16" descr="Founta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1" name="Picture 18" descr="close-up Weed Eate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" y="5486400"/>
            <a:ext cx="1428750" cy="1190625"/>
          </a:xfrm>
          <a:prstGeom prst="rect">
            <a:avLst/>
          </a:prstGeom>
          <a:noFill/>
        </p:spPr>
      </p:pic>
      <p:pic>
        <p:nvPicPr>
          <p:cNvPr id="12" name="Picture 20" descr="Weed Eate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5626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1354</TotalTime>
  <Words>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Tracy</cp:lastModifiedBy>
  <cp:revision>161</cp:revision>
  <dcterms:created xsi:type="dcterms:W3CDTF">2008-03-11T00:06:52Z</dcterms:created>
  <dcterms:modified xsi:type="dcterms:W3CDTF">2011-04-26T20:07:54Z</dcterms:modified>
</cp:coreProperties>
</file>