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5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  <a:srgbClr val="FFFF99"/>
    <a:srgbClr val="FFFF00"/>
    <a:srgbClr val="0000CC"/>
    <a:srgbClr val="006666"/>
    <a:srgbClr val="FF660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DE2DD-37CE-46EB-BD8E-C692A2A15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212AE-5280-4B3D-8EFC-2C6E9126E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B4E3C-080E-4E57-8F29-4B5B42CFF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65A7-A118-46B3-BB27-ACDB0E0BC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CA799-16F1-478F-8E81-B3E1BF1EC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6" name="Chevron 5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8369E-A4EA-49BE-8A77-14B5FA04E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848AB-20BB-49F5-8614-1310D7BB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4" name="Chevron 3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7F9A6-3C58-47A4-8498-8F53FA2B2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F379-135D-445A-8AFA-51274E04D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/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9C86-49FD-43B0-BBB0-D2165D9A6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/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1F92C-2E4A-40A6-982F-46C10AFB2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1027" name="Group 17"/>
          <p:cNvGrpSpPr>
            <a:grpSpLocks/>
          </p:cNvGrpSpPr>
          <p:nvPr/>
        </p:nvGrpSpPr>
        <p:grpSpPr bwMode="auto">
          <a:xfrm>
            <a:off x="0" y="6570663"/>
            <a:ext cx="9144000" cy="287337"/>
            <a:chOff x="0" y="6353387"/>
            <a:chExt cx="9144000" cy="361763"/>
          </a:xfrm>
        </p:grpSpPr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  <p:grpSp>
          <p:nvGrpSpPr>
            <p:cNvPr id="1034" name="Group 15"/>
            <p:cNvGrpSpPr>
              <a:grpSpLocks/>
            </p:cNvGrpSpPr>
            <p:nvPr/>
          </p:nvGrpSpPr>
          <p:grpSpPr bwMode="auto"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663"/>
            <a:ext cx="1643063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63" y="6570663"/>
            <a:ext cx="4214812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00" y="6570663"/>
            <a:ext cx="571500" cy="28733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76A8F7E-5B54-4190-95EE-697A956D1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64" r:id="rId7"/>
    <p:sldLayoutId id="2147484365" r:id="rId8"/>
    <p:sldLayoutId id="2147484373" r:id="rId9"/>
    <p:sldLayoutId id="2147484374" r:id="rId10"/>
    <p:sldLayoutId id="21474843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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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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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3.jpeg"/><Relationship Id="rId5" Type="http://schemas.openxmlformats.org/officeDocument/2006/relationships/image" Target="../media/image10.jpeg"/><Relationship Id="rId10" Type="http://schemas.openxmlformats.org/officeDocument/2006/relationships/image" Target="../media/image4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5562600"/>
            <a:ext cx="2819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Challenge 1</a:t>
            </a: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2010 - 2011</a:t>
            </a: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228600" y="762000"/>
            <a:ext cx="86868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</a:schemeClr>
                </a:solidFill>
                <a:latin typeface="Cooper Black"/>
              </a:rPr>
              <a:t>Mystery Photo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5">
                  <a:lumMod val="75000"/>
                </a:schemeClr>
              </a:solidFill>
              <a:latin typeface="Cooper Black"/>
            </a:endParaRPr>
          </a:p>
        </p:txBody>
      </p:sp>
      <p:pic>
        <p:nvPicPr>
          <p:cNvPr id="10245" name="Picture 16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kstrong\Local Settings\Temporary Internet Files\Content.IE5\WU1BHSLA\MCHH01619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667000"/>
            <a:ext cx="2477366" cy="3780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8" descr="close-up Weed Ea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2667000"/>
            <a:ext cx="3108960" cy="2590800"/>
          </a:xfrm>
          <a:prstGeom prst="rect">
            <a:avLst/>
          </a:prstGeom>
          <a:noFill/>
        </p:spPr>
      </p:pic>
      <p:pic>
        <p:nvPicPr>
          <p:cNvPr id="16" name="Picture 14" descr="close-up Founta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4267200"/>
            <a:ext cx="2743200" cy="2286000"/>
          </a:xfrm>
          <a:prstGeom prst="rect">
            <a:avLst/>
          </a:prstGeom>
          <a:noFill/>
        </p:spPr>
      </p:pic>
      <p:pic>
        <p:nvPicPr>
          <p:cNvPr id="15" name="Picture 10" descr="close-up Fishing Bobb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4343400"/>
            <a:ext cx="2743200" cy="2286000"/>
          </a:xfrm>
          <a:prstGeom prst="rect">
            <a:avLst/>
          </a:prstGeom>
          <a:noFill/>
        </p:spPr>
      </p:pic>
      <p:pic>
        <p:nvPicPr>
          <p:cNvPr id="14" name="Picture 6" descr="close-up Drinking Fountai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1066800"/>
            <a:ext cx="2667000" cy="2222500"/>
          </a:xfrm>
          <a:prstGeom prst="rect">
            <a:avLst/>
          </a:prstGeom>
          <a:noFill/>
        </p:spPr>
      </p:pic>
      <p:pic>
        <p:nvPicPr>
          <p:cNvPr id="2050" name="Picture 2" descr="close-up Chewing Gum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" y="1219200"/>
            <a:ext cx="2651760" cy="2209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See if you can determine what the following magnified photos are.  Number your paper to 5.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10668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24600" y="9144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41910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24600" y="41148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8000" y="24384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Answers: 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lose-up Chewing G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762000"/>
            <a:ext cx="1428750" cy="1190625"/>
          </a:xfrm>
          <a:prstGeom prst="rect">
            <a:avLst/>
          </a:prstGeom>
          <a:noFill/>
        </p:spPr>
      </p:pic>
      <p:pic>
        <p:nvPicPr>
          <p:cNvPr id="1028" name="Picture 4" descr="Chewing Gu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762000"/>
            <a:ext cx="1428750" cy="1190625"/>
          </a:xfrm>
          <a:prstGeom prst="rect">
            <a:avLst/>
          </a:prstGeom>
          <a:noFill/>
        </p:spPr>
      </p:pic>
      <p:pic>
        <p:nvPicPr>
          <p:cNvPr id="4" name="Picture 6" descr="close-up Drinking Founta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1981200"/>
            <a:ext cx="1428750" cy="1190625"/>
          </a:xfrm>
          <a:prstGeom prst="rect">
            <a:avLst/>
          </a:prstGeom>
          <a:noFill/>
        </p:spPr>
      </p:pic>
      <p:pic>
        <p:nvPicPr>
          <p:cNvPr id="5" name="Picture 8" descr="Drinking Fountai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0" y="1981200"/>
            <a:ext cx="1428750" cy="1190625"/>
          </a:xfrm>
          <a:prstGeom prst="rect">
            <a:avLst/>
          </a:prstGeom>
          <a:noFill/>
        </p:spPr>
      </p:pic>
      <p:pic>
        <p:nvPicPr>
          <p:cNvPr id="6" name="Picture 10" descr="close-up Fishing Bobbe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2000" y="3200400"/>
            <a:ext cx="1428750" cy="1190625"/>
          </a:xfrm>
          <a:prstGeom prst="rect">
            <a:avLst/>
          </a:prstGeom>
          <a:noFill/>
        </p:spPr>
      </p:pic>
      <p:pic>
        <p:nvPicPr>
          <p:cNvPr id="7" name="Picture 12" descr="Fishing Bobbe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34000" y="3200400"/>
            <a:ext cx="1428750" cy="1190625"/>
          </a:xfrm>
          <a:prstGeom prst="rect">
            <a:avLst/>
          </a:prstGeom>
          <a:noFill/>
        </p:spPr>
      </p:pic>
      <p:pic>
        <p:nvPicPr>
          <p:cNvPr id="8" name="Picture 14" descr="close-up Fountain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2000" y="4343400"/>
            <a:ext cx="1428750" cy="1190625"/>
          </a:xfrm>
          <a:prstGeom prst="rect">
            <a:avLst/>
          </a:prstGeom>
          <a:noFill/>
        </p:spPr>
      </p:pic>
      <p:pic>
        <p:nvPicPr>
          <p:cNvPr id="9" name="Picture 16" descr="Fountain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34000" y="4419600"/>
            <a:ext cx="1428750" cy="1190625"/>
          </a:xfrm>
          <a:prstGeom prst="rect">
            <a:avLst/>
          </a:prstGeom>
          <a:noFill/>
        </p:spPr>
      </p:pic>
      <p:pic>
        <p:nvPicPr>
          <p:cNvPr id="11" name="Picture 18" descr="close-up Weed Eater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2000" y="5486400"/>
            <a:ext cx="1428750" cy="1190625"/>
          </a:xfrm>
          <a:prstGeom prst="rect">
            <a:avLst/>
          </a:prstGeom>
          <a:noFill/>
        </p:spPr>
      </p:pic>
      <p:pic>
        <p:nvPicPr>
          <p:cNvPr id="12" name="Picture 20" descr="Weed Eater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334000" y="5562600"/>
            <a:ext cx="1428750" cy="119062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1354</TotalTime>
  <Words>33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Welcome</vt:lpstr>
      <vt:lpstr>Slide 1</vt:lpstr>
      <vt:lpstr>See if you can determine what the following magnified photos are.  Number your paper to 5.</vt:lpstr>
      <vt:lpstr>The Answers:  </vt:lpstr>
    </vt:vector>
  </TitlesOfParts>
  <Company>MiddleSchoolScience.com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 LaRosa</dc:creator>
  <cp:lastModifiedBy>Tracy</cp:lastModifiedBy>
  <cp:revision>161</cp:revision>
  <dcterms:created xsi:type="dcterms:W3CDTF">2008-03-11T00:06:52Z</dcterms:created>
  <dcterms:modified xsi:type="dcterms:W3CDTF">2011-04-26T20:07:54Z</dcterms:modified>
</cp:coreProperties>
</file>