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5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22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4" descr="close-up Hose 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114800"/>
            <a:ext cx="2971800" cy="2362200"/>
          </a:xfrm>
          <a:prstGeom prst="rect">
            <a:avLst/>
          </a:prstGeom>
          <a:noFill/>
        </p:spPr>
      </p:pic>
      <p:pic>
        <p:nvPicPr>
          <p:cNvPr id="18" name="Picture 18" descr="close-up Plastic drinking cu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19400"/>
            <a:ext cx="2819400" cy="2349500"/>
          </a:xfrm>
          <a:prstGeom prst="rect">
            <a:avLst/>
          </a:prstGeom>
          <a:noFill/>
        </p:spPr>
      </p:pic>
      <p:pic>
        <p:nvPicPr>
          <p:cNvPr id="16" name="Picture 10" descr="close-up Picture Fra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114800"/>
            <a:ext cx="2926080" cy="2438400"/>
          </a:xfrm>
          <a:prstGeom prst="rect">
            <a:avLst/>
          </a:prstGeom>
          <a:noFill/>
        </p:spPr>
      </p:pic>
      <p:pic>
        <p:nvPicPr>
          <p:cNvPr id="15" name="Picture 6" descr="close-up Woven F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219200"/>
            <a:ext cx="2743200" cy="2286000"/>
          </a:xfrm>
          <a:prstGeom prst="rect">
            <a:avLst/>
          </a:prstGeom>
          <a:noFill/>
        </p:spPr>
      </p:pic>
      <p:pic>
        <p:nvPicPr>
          <p:cNvPr id="2050" name="Picture 2" descr="close-up Aspirato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1219200"/>
            <a:ext cx="2800350" cy="2333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41148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2590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ose-up Aspir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Aspira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ose-up Woven F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Woven F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ose-up Picture Fram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Picture Fram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ose-up Hose wan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Hose wan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ose-up Plastic drinking cups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Plastic drinking cup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486400"/>
            <a:ext cx="1428750" cy="11144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1978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175</cp:revision>
  <dcterms:created xsi:type="dcterms:W3CDTF">2008-03-11T00:06:52Z</dcterms:created>
  <dcterms:modified xsi:type="dcterms:W3CDTF">2010-03-12T06:04:32Z</dcterms:modified>
</cp:coreProperties>
</file>