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126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5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</a:t>
            </a:r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22</a:t>
            </a:r>
            <a:endParaRPr lang="en-US" dirty="0" smtClean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 Fridays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4" descr="close-up Hose wa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114800"/>
            <a:ext cx="2971800" cy="2362200"/>
          </a:xfrm>
          <a:prstGeom prst="rect">
            <a:avLst/>
          </a:prstGeom>
          <a:noFill/>
        </p:spPr>
      </p:pic>
      <p:pic>
        <p:nvPicPr>
          <p:cNvPr id="18" name="Picture 18" descr="close-up Plastic drinking cup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2819400"/>
            <a:ext cx="2819400" cy="2349500"/>
          </a:xfrm>
          <a:prstGeom prst="rect">
            <a:avLst/>
          </a:prstGeom>
          <a:noFill/>
        </p:spPr>
      </p:pic>
      <p:pic>
        <p:nvPicPr>
          <p:cNvPr id="16" name="Picture 10" descr="close-up Picture Fram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4114800"/>
            <a:ext cx="2926080" cy="2438400"/>
          </a:xfrm>
          <a:prstGeom prst="rect">
            <a:avLst/>
          </a:prstGeom>
          <a:noFill/>
        </p:spPr>
      </p:pic>
      <p:pic>
        <p:nvPicPr>
          <p:cNvPr id="15" name="Picture 6" descr="close-up Woven Fa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72200" y="1219200"/>
            <a:ext cx="2743200" cy="2286000"/>
          </a:xfrm>
          <a:prstGeom prst="rect">
            <a:avLst/>
          </a:prstGeom>
          <a:noFill/>
        </p:spPr>
      </p:pic>
      <p:pic>
        <p:nvPicPr>
          <p:cNvPr id="2050" name="Picture 2" descr="close-up Aspirato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1219200"/>
            <a:ext cx="2800350" cy="23336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72200" y="990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40386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0" y="4114800"/>
            <a:ext cx="5894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76600" y="2590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lose-up Aspira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28" name="Picture 4" descr="Aspira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838200"/>
            <a:ext cx="1428750" cy="1190625"/>
          </a:xfrm>
          <a:prstGeom prst="rect">
            <a:avLst/>
          </a:prstGeom>
          <a:noFill/>
        </p:spPr>
      </p:pic>
      <p:pic>
        <p:nvPicPr>
          <p:cNvPr id="1030" name="Picture 6" descr="close-up Woven Fa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2" name="Picture 8" descr="Woven Fa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4" name="Picture 10" descr="close-up Picture Fram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" y="3124200"/>
            <a:ext cx="1428750" cy="1190625"/>
          </a:xfrm>
          <a:prstGeom prst="rect">
            <a:avLst/>
          </a:prstGeom>
          <a:noFill/>
        </p:spPr>
      </p:pic>
      <p:pic>
        <p:nvPicPr>
          <p:cNvPr id="1036" name="Picture 12" descr="Picture Fram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038" name="Picture 14" descr="close-up Hose wand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4267200"/>
            <a:ext cx="1428750" cy="1190625"/>
          </a:xfrm>
          <a:prstGeom prst="rect">
            <a:avLst/>
          </a:prstGeom>
          <a:noFill/>
        </p:spPr>
      </p:pic>
      <p:pic>
        <p:nvPicPr>
          <p:cNvPr id="1040" name="Picture 16" descr="Hose wand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1042" name="Picture 18" descr="close-up Plastic drinking cups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2000" y="5410200"/>
            <a:ext cx="1428750" cy="1190625"/>
          </a:xfrm>
          <a:prstGeom prst="rect">
            <a:avLst/>
          </a:prstGeom>
          <a:noFill/>
        </p:spPr>
      </p:pic>
      <p:pic>
        <p:nvPicPr>
          <p:cNvPr id="1044" name="Picture 20" descr="Plastic drinking cups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34000" y="5486400"/>
            <a:ext cx="1428750" cy="11144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1978</TotalTime>
  <Words>31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kstrong</cp:lastModifiedBy>
  <cp:revision>175</cp:revision>
  <dcterms:created xsi:type="dcterms:W3CDTF">2008-03-11T00:06:52Z</dcterms:created>
  <dcterms:modified xsi:type="dcterms:W3CDTF">2010-03-12T06:04:32Z</dcterms:modified>
</cp:coreProperties>
</file>