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-708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image" Target="../media/image8.jpeg"/><Relationship Id="rId4" Type="http://schemas.openxmlformats.org/officeDocument/2006/relationships/image" Target="../media/image5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Challenge </a:t>
            </a:r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21</a:t>
            </a:r>
            <a:endParaRPr lang="en-US" dirty="0" smtClean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 Fridays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 descr="close-up Lemon Juice Dispens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143000"/>
            <a:ext cx="2743200" cy="2286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" y="990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4" name="Picture 6" descr="close-up Masking Tap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143000"/>
            <a:ext cx="2667000" cy="22225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172200" y="990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" name="Picture 10" descr="http://www.whatsfordinner.net/mystery/Printable-Mystery-Set03-0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4038600"/>
            <a:ext cx="3017520" cy="25146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04800" y="4038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1" name="Picture 22" descr="http://www.whatsfordinner.net/mystery/Printable-Mystery-Set03-0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4191000"/>
            <a:ext cx="2743200" cy="22860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096000" y="4114800"/>
            <a:ext cx="5894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3" name="Picture 24" descr="http://www.whatsfordinner.net/mystery/Printable-Mystery-Set03-1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2590800"/>
            <a:ext cx="2807969" cy="2339974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276600" y="2590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lose-up Lemon Juice Dispens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1428750" cy="1190625"/>
          </a:xfrm>
          <a:prstGeom prst="rect">
            <a:avLst/>
          </a:prstGeom>
          <a:noFill/>
        </p:spPr>
      </p:pic>
      <p:pic>
        <p:nvPicPr>
          <p:cNvPr id="4" name="Picture 4" descr="Lemon Juice Dispens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762000"/>
            <a:ext cx="1428750" cy="1190625"/>
          </a:xfrm>
          <a:prstGeom prst="rect">
            <a:avLst/>
          </a:prstGeom>
          <a:noFill/>
        </p:spPr>
      </p:pic>
      <p:pic>
        <p:nvPicPr>
          <p:cNvPr id="5" name="Picture 6" descr="close-up Masking Tap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6" name="Picture 8" descr="Masking Tap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7" name="Picture 10" descr="http://www.whatsfordinner.net/mystery/Printable-Mystery-Set03-04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3124200"/>
            <a:ext cx="1428750" cy="1190625"/>
          </a:xfrm>
          <a:prstGeom prst="rect">
            <a:avLst/>
          </a:prstGeom>
          <a:noFill/>
        </p:spPr>
      </p:pic>
      <p:pic>
        <p:nvPicPr>
          <p:cNvPr id="10" name="Picture 16" descr="http://www.whatsfordinner.net/mystery/Printable-Mystery-Set03-04An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3200400"/>
            <a:ext cx="1428750" cy="1190625"/>
          </a:xfrm>
          <a:prstGeom prst="rect">
            <a:avLst/>
          </a:prstGeom>
          <a:noFill/>
        </p:spPr>
      </p:pic>
      <p:pic>
        <p:nvPicPr>
          <p:cNvPr id="12" name="Picture 20" descr="http://www.whatsfordinner.net/mystery/Printable-Mystery-Set03-09Ans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34000" y="4343400"/>
            <a:ext cx="1428750" cy="1190625"/>
          </a:xfrm>
          <a:prstGeom prst="rect">
            <a:avLst/>
          </a:prstGeom>
          <a:noFill/>
        </p:spPr>
      </p:pic>
      <p:pic>
        <p:nvPicPr>
          <p:cNvPr id="1046" name="Picture 22" descr="http://www.whatsfordinner.net/mystery/Printable-Mystery-Set03-09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62000" y="4267200"/>
            <a:ext cx="1428750" cy="1190625"/>
          </a:xfrm>
          <a:prstGeom prst="rect">
            <a:avLst/>
          </a:prstGeom>
          <a:noFill/>
        </p:spPr>
      </p:pic>
      <p:pic>
        <p:nvPicPr>
          <p:cNvPr id="1048" name="Picture 24" descr="http://www.whatsfordinner.net/mystery/Printable-Mystery-Set03-12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2000" y="5410200"/>
            <a:ext cx="1428750" cy="1190625"/>
          </a:xfrm>
          <a:prstGeom prst="rect">
            <a:avLst/>
          </a:prstGeom>
          <a:noFill/>
        </p:spPr>
      </p:pic>
      <p:pic>
        <p:nvPicPr>
          <p:cNvPr id="1050" name="Picture 26" descr="http://www.whatsfordinner.net/mystery/Printable-Mystery-Set03-12Ans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34000" y="5410200"/>
            <a:ext cx="1428750" cy="11906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1949</TotalTime>
  <Words>31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kstrong</cp:lastModifiedBy>
  <cp:revision>173</cp:revision>
  <dcterms:created xsi:type="dcterms:W3CDTF">2008-03-11T00:06:52Z</dcterms:created>
  <dcterms:modified xsi:type="dcterms:W3CDTF">2010-02-22T02:05:22Z</dcterms:modified>
</cp:coreProperties>
</file>