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18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close-up Be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66800"/>
            <a:ext cx="2678430" cy="22320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6" name="Picture 6" descr="close-up Dental Flos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066800"/>
            <a:ext cx="2804160" cy="215612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019800" y="914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8" name="Picture 10" descr="close-up Bicyc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" y="4343400"/>
            <a:ext cx="2788920" cy="23241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04800" y="42672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9" name="Picture 14" descr="close-up Bread Cli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4229100"/>
            <a:ext cx="2861310" cy="238442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096000" y="4267200"/>
            <a:ext cx="5894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" name="Picture 18" descr="close-up Wire Brus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93720" y="2514600"/>
            <a:ext cx="2773680" cy="2311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124200" y="2514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ose-up Be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62000"/>
            <a:ext cx="1428750" cy="1190625"/>
          </a:xfrm>
          <a:prstGeom prst="rect">
            <a:avLst/>
          </a:prstGeom>
          <a:noFill/>
        </p:spPr>
      </p:pic>
      <p:pic>
        <p:nvPicPr>
          <p:cNvPr id="1028" name="Picture 4" descr="B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7620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ose-up Dental Flos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Dental Flos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lose-up Bicycl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Bicycl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lose-up Bread Clip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2672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Bread Clip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2672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close-up Wire Brush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410200"/>
            <a:ext cx="1428750" cy="1190625"/>
          </a:xfrm>
          <a:prstGeom prst="rect">
            <a:avLst/>
          </a:prstGeom>
          <a:noFill/>
        </p:spPr>
      </p:pic>
      <p:pic>
        <p:nvPicPr>
          <p:cNvPr id="1044" name="Picture 20" descr="Wire Brush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334000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1602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169</cp:revision>
  <dcterms:created xsi:type="dcterms:W3CDTF">2008-03-11T00:06:52Z</dcterms:created>
  <dcterms:modified xsi:type="dcterms:W3CDTF">2010-01-31T20:22:13Z</dcterms:modified>
</cp:coreProperties>
</file>