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708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17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close-up tea ba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54100"/>
            <a:ext cx="2667000" cy="22225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6" descr="close-up night lig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1" y="898526"/>
            <a:ext cx="2838449" cy="23653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198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7" name="Picture 8" descr="close-up Rose Bush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238626"/>
            <a:ext cx="2743200" cy="2286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4267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1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4267200"/>
            <a:ext cx="3048000" cy="22860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096000" y="4267200"/>
            <a:ext cx="5894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2" name="Picture 20" descr="http://www.whatsfordinner.net/mystery/Printable-Mystery-Set05-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05151" y="2498726"/>
            <a:ext cx="2945129" cy="2454274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124200" y="2514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ose-up tea ba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6" descr="close-up night lig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8" descr="close-up Rose Bush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8" name="Picture 12" descr="Tea Ba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4" descr="Night Ligh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16" descr="Rose Bushe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18" descr="http://www.whatsfordinner.net/mystery/Mystery12-22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20" descr="http://www.whatsfordinner.net/mystery/Printable-Mystery-Set05-0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46" name="Picture 22" descr="http://www.whatsfordinner.net/mystery/Printable-Mystery-Set05-02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4102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1591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167</cp:revision>
  <dcterms:created xsi:type="dcterms:W3CDTF">2008-03-11T00:06:52Z</dcterms:created>
  <dcterms:modified xsi:type="dcterms:W3CDTF">2010-01-25T02:05:50Z</dcterms:modified>
</cp:coreProperties>
</file>