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126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16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close-up fire hydra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2651760" cy="22098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12192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6" name="Picture 6" descr="close-up mystery pho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0790" y="1143000"/>
            <a:ext cx="2743200" cy="2286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400800" y="1143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8" name="Picture 10" descr="close-up mystery phot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10076"/>
            <a:ext cx="2667000" cy="22225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4343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9" name="Picture 14" descr="close-up mystery phot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4419600"/>
            <a:ext cx="2712720" cy="21336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324600" y="4419600"/>
            <a:ext cx="5894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" name="Picture 18" descr="close-up mystery phot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71800" y="2895600"/>
            <a:ext cx="3059430" cy="254952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124200" y="2819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ose-up fire hydra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4" name="Picture 4" descr="fire hydra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7620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ose-up mystery phot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close-up eav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lose-up mystery phot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close-up mystery phot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lose-up mystery phot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close-up mystery phot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close-up mystery photo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410200"/>
            <a:ext cx="1428750" cy="1190625"/>
          </a:xfrm>
          <a:prstGeom prst="rect">
            <a:avLst/>
          </a:prstGeom>
          <a:noFill/>
        </p:spPr>
      </p:pic>
      <p:pic>
        <p:nvPicPr>
          <p:cNvPr id="1044" name="Picture 20" descr="close-up mystery phot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410200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1575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166</cp:revision>
  <dcterms:created xsi:type="dcterms:W3CDTF">2008-03-11T00:06:52Z</dcterms:created>
  <dcterms:modified xsi:type="dcterms:W3CDTF">2010-01-18T21:12:58Z</dcterms:modified>
</cp:coreProperties>
</file>