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99"/>
    <a:srgbClr val="FFFF00"/>
    <a:srgbClr val="0000CC"/>
    <a:srgbClr val="006666"/>
    <a:srgbClr val="FF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1266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E2DD-37CE-46EB-BD8E-C692A2A1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12AE-5280-4B3D-8EFC-2C6E9126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4E3C-080E-4E57-8F29-4B5B42CF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65A7-A118-46B3-BB27-ACDB0E0B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A799-16F1-478F-8E81-B3E1BF1E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369E-A4EA-49BE-8A77-14B5FA04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48AB-20BB-49F5-8614-1310D7B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F9A6-3C58-47A4-8498-8F53FA2B2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F379-135D-445A-8AFA-51274E04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9C86-49FD-43B0-BBB0-D2165D9A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F92C-2E4A-40A6-982F-46C10AFB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76A8F7E-5B54-4190-95EE-697A956D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64" r:id="rId7"/>
    <p:sldLayoutId id="2147484365" r:id="rId8"/>
    <p:sldLayoutId id="2147484373" r:id="rId9"/>
    <p:sldLayoutId id="2147484374" r:id="rId10"/>
    <p:sldLayoutId id="2147484366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image" Target="../media/image8.jpeg"/><Relationship Id="rId4" Type="http://schemas.openxmlformats.org/officeDocument/2006/relationships/image" Target="../media/image5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Challenge </a:t>
            </a: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16</a:t>
            </a: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oper Black"/>
              </a:rPr>
              <a:t>Mystery Photo Fridays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latin typeface="Cooper Black"/>
            </a:endParaRPr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kstrong\Local Settings\Temporary Internet Files\Content.IE5\WU1BHSLA\MCHH0161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477366" cy="378058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if you can determine what the following magnified photos are.  Number your paper to 5.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close-up fire hydra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2651760" cy="22098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12192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6" name="Picture 6" descr="close-up mystery pho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0790" y="1143000"/>
            <a:ext cx="2743200" cy="2286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400800" y="11430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8" name="Picture 10" descr="close-up mystery phot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10076"/>
            <a:ext cx="2667000" cy="22225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4343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9" name="Picture 14" descr="close-up mystery phot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4419600"/>
            <a:ext cx="2712720" cy="21336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324600" y="4419600"/>
            <a:ext cx="5894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" name="Picture 18" descr="close-up mystery phot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2895600"/>
            <a:ext cx="3059430" cy="254952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124200" y="2819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Answers: 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lose-up fire hydra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1428750" cy="1190625"/>
          </a:xfrm>
          <a:prstGeom prst="rect">
            <a:avLst/>
          </a:prstGeom>
          <a:noFill/>
        </p:spPr>
      </p:pic>
      <p:pic>
        <p:nvPicPr>
          <p:cNvPr id="4" name="Picture 4" descr="fire hydra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762000"/>
            <a:ext cx="1428750" cy="1190625"/>
          </a:xfrm>
          <a:prstGeom prst="rect">
            <a:avLst/>
          </a:prstGeom>
          <a:noFill/>
        </p:spPr>
      </p:pic>
      <p:pic>
        <p:nvPicPr>
          <p:cNvPr id="1030" name="Picture 6" descr="close-up mystery phot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1032" name="Picture 8" descr="close-up eav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1034" name="Picture 10" descr="close-up mystery phot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3124200"/>
            <a:ext cx="1428750" cy="1190625"/>
          </a:xfrm>
          <a:prstGeom prst="rect">
            <a:avLst/>
          </a:prstGeom>
          <a:noFill/>
        </p:spPr>
      </p:pic>
      <p:pic>
        <p:nvPicPr>
          <p:cNvPr id="1036" name="Picture 12" descr="close-up mystery phot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3124200"/>
            <a:ext cx="1428750" cy="1190625"/>
          </a:xfrm>
          <a:prstGeom prst="rect">
            <a:avLst/>
          </a:prstGeom>
          <a:noFill/>
        </p:spPr>
      </p:pic>
      <p:pic>
        <p:nvPicPr>
          <p:cNvPr id="1038" name="Picture 14" descr="close-up mystery phot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0" y="4343400"/>
            <a:ext cx="1428750" cy="1190625"/>
          </a:xfrm>
          <a:prstGeom prst="rect">
            <a:avLst/>
          </a:prstGeom>
          <a:noFill/>
        </p:spPr>
      </p:pic>
      <p:pic>
        <p:nvPicPr>
          <p:cNvPr id="1040" name="Picture 16" descr="close-up mystery phot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0" y="4343400"/>
            <a:ext cx="1428750" cy="1190625"/>
          </a:xfrm>
          <a:prstGeom prst="rect">
            <a:avLst/>
          </a:prstGeom>
          <a:noFill/>
        </p:spPr>
      </p:pic>
      <p:pic>
        <p:nvPicPr>
          <p:cNvPr id="1042" name="Picture 18" descr="close-up mystery photo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2000" y="5410200"/>
            <a:ext cx="1428750" cy="1190625"/>
          </a:xfrm>
          <a:prstGeom prst="rect">
            <a:avLst/>
          </a:prstGeom>
          <a:noFill/>
        </p:spPr>
      </p:pic>
      <p:pic>
        <p:nvPicPr>
          <p:cNvPr id="1044" name="Picture 20" descr="close-up mystery phot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34000" y="5410200"/>
            <a:ext cx="1428750" cy="11906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1575</TotalTime>
  <Words>31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Welcome</vt:lpstr>
      <vt:lpstr>Slide 1</vt:lpstr>
      <vt:lpstr>See if you can determine what the following magnified photos are.  Number your paper to 5.</vt:lpstr>
      <vt:lpstr>The Answers:  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kstrong</cp:lastModifiedBy>
  <cp:revision>166</cp:revision>
  <dcterms:created xsi:type="dcterms:W3CDTF">2008-03-11T00:06:52Z</dcterms:created>
  <dcterms:modified xsi:type="dcterms:W3CDTF">2010-01-18T21:12:58Z</dcterms:modified>
</cp:coreProperties>
</file>