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-708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5.jpeg"/><Relationship Id="rId7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3.jpeg"/><Relationship Id="rId5" Type="http://schemas.openxmlformats.org/officeDocument/2006/relationships/image" Target="../media/image9.jpeg"/><Relationship Id="rId10" Type="http://schemas.openxmlformats.org/officeDocument/2006/relationships/image" Target="../media/image8.jpeg"/><Relationship Id="rId4" Type="http://schemas.openxmlformats.org/officeDocument/2006/relationships/image" Target="../media/image6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latin typeface="Cooper Black" pitchFamily="18" charset="0"/>
              </a:rPr>
              <a:t>Challenge </a:t>
            </a:r>
            <a:r>
              <a:rPr lang="en-US" smtClean="0">
                <a:solidFill>
                  <a:schemeClr val="tx1"/>
                </a:solidFill>
                <a:latin typeface="Cooper Black" pitchFamily="18" charset="0"/>
              </a:rPr>
              <a:t>15</a:t>
            </a:r>
            <a:endParaRPr lang="en-US" dirty="0" smtClean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 Fridays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" y="1419226"/>
            <a:ext cx="2682240" cy="22352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8600" y="1447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4" name="Picture 4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1" y="1295400"/>
            <a:ext cx="2743200" cy="22860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019800" y="1143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7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66110" y="2819400"/>
            <a:ext cx="2743200" cy="22860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124200" y="2819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0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50280" y="4191000"/>
            <a:ext cx="2712720" cy="22606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6019800" y="4191000"/>
            <a:ext cx="5894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Picture 4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1" y="4289426"/>
            <a:ext cx="2667000" cy="22225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04800" y="4191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762000"/>
            <a:ext cx="1428750" cy="1190625"/>
          </a:xfrm>
          <a:prstGeom prst="rect">
            <a:avLst/>
          </a:prstGeom>
          <a:noFill/>
        </p:spPr>
      </p:pic>
      <p:pic>
        <p:nvPicPr>
          <p:cNvPr id="1028" name="Picture 4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5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5410200"/>
            <a:ext cx="1428750" cy="1190625"/>
          </a:xfrm>
          <a:prstGeom prst="rect">
            <a:avLst/>
          </a:prstGeom>
          <a:noFill/>
        </p:spPr>
      </p:pic>
      <p:pic>
        <p:nvPicPr>
          <p:cNvPr id="6" name="Picture 12" descr="http://www.whatsfordinner.net/mystery/Mystery01-09An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762000"/>
            <a:ext cx="1428750" cy="1190625"/>
          </a:xfrm>
          <a:prstGeom prst="rect">
            <a:avLst/>
          </a:prstGeom>
          <a:noFill/>
        </p:spPr>
      </p:pic>
      <p:pic>
        <p:nvPicPr>
          <p:cNvPr id="7" name="Picture 14" descr="http://www.whatsfordinner.net/mystery/Mystery01-08An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0" y="1905000"/>
            <a:ext cx="1428750" cy="1190625"/>
          </a:xfrm>
          <a:prstGeom prst="rect">
            <a:avLst/>
          </a:prstGeom>
          <a:noFill/>
        </p:spPr>
      </p:pic>
      <p:pic>
        <p:nvPicPr>
          <p:cNvPr id="11" name="Picture 20" descr="http://www.whatsfordinner.net/mystery/Mystery12-28An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10200" y="5562601"/>
            <a:ext cx="1352550" cy="1157223"/>
          </a:xfrm>
          <a:prstGeom prst="rect">
            <a:avLst/>
          </a:prstGeom>
          <a:noFill/>
        </p:spPr>
      </p:pic>
      <p:pic>
        <p:nvPicPr>
          <p:cNvPr id="12" name="Picture 2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000" y="4267200"/>
            <a:ext cx="1428750" cy="1190625"/>
          </a:xfrm>
          <a:prstGeom prst="rect">
            <a:avLst/>
          </a:prstGeom>
          <a:noFill/>
        </p:spPr>
      </p:pic>
      <p:pic>
        <p:nvPicPr>
          <p:cNvPr id="1048" name="Picture 24" descr="http://www.whatsfordinner.net/mystery/Mystery12-26Ans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4000" y="4343400"/>
            <a:ext cx="1428750" cy="1190625"/>
          </a:xfrm>
          <a:prstGeom prst="rect">
            <a:avLst/>
          </a:prstGeom>
          <a:noFill/>
        </p:spPr>
      </p:pic>
      <p:pic>
        <p:nvPicPr>
          <p:cNvPr id="1050" name="Picture 2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2000" y="3124200"/>
            <a:ext cx="1428750" cy="1190625"/>
          </a:xfrm>
          <a:prstGeom prst="rect">
            <a:avLst/>
          </a:prstGeom>
          <a:noFill/>
        </p:spPr>
      </p:pic>
      <p:pic>
        <p:nvPicPr>
          <p:cNvPr id="1052" name="Picture 28" descr="http://www.whatsfordinner.net/mystery/Mystery12-25Ans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34000" y="3124200"/>
            <a:ext cx="1428750" cy="11906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1555</TotalTime>
  <Words>31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kstrong</cp:lastModifiedBy>
  <cp:revision>165</cp:revision>
  <dcterms:created xsi:type="dcterms:W3CDTF">2008-03-11T00:06:52Z</dcterms:created>
  <dcterms:modified xsi:type="dcterms:W3CDTF">2010-01-10T20:17:45Z</dcterms:modified>
</cp:coreProperties>
</file>