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70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3.jpeg"/><Relationship Id="rId5" Type="http://schemas.openxmlformats.org/officeDocument/2006/relationships/image" Target="../media/image9.jpeg"/><Relationship Id="rId10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15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" y="1419226"/>
            <a:ext cx="2682240" cy="2235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1447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1" y="1295400"/>
            <a:ext cx="2743200" cy="2286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198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6110" y="2819400"/>
            <a:ext cx="2743200" cy="2286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124200" y="2819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50280" y="4191000"/>
            <a:ext cx="2712720" cy="2260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019800" y="4191000"/>
            <a:ext cx="589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1" y="4289426"/>
            <a:ext cx="2667000" cy="22225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12" descr="http://www.whatsfordinner.net/mystery/Mystery01-09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7620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4" descr="http://www.whatsfordinner.net/mystery/Mystery01-08An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1905000"/>
            <a:ext cx="1428750" cy="1190625"/>
          </a:xfrm>
          <a:prstGeom prst="rect">
            <a:avLst/>
          </a:prstGeom>
          <a:noFill/>
        </p:spPr>
      </p:pic>
      <p:pic>
        <p:nvPicPr>
          <p:cNvPr id="11" name="Picture 20" descr="http://www.whatsfordinner.net/mystery/Mystery12-28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5562601"/>
            <a:ext cx="1352550" cy="1157223"/>
          </a:xfrm>
          <a:prstGeom prst="rect">
            <a:avLst/>
          </a:prstGeom>
          <a:noFill/>
        </p:spPr>
      </p:pic>
      <p:pic>
        <p:nvPicPr>
          <p:cNvPr id="12" name="Picture 2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048" name="Picture 24" descr="http://www.whatsfordinner.net/mystery/Mystery12-26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50" name="Picture 2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52" name="Picture 28" descr="http://www.whatsfordinner.net/mystery/Mystery12-25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31242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1555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165</cp:revision>
  <dcterms:created xsi:type="dcterms:W3CDTF">2008-03-11T00:06:52Z</dcterms:created>
  <dcterms:modified xsi:type="dcterms:W3CDTF">2010-01-10T20:17:45Z</dcterms:modified>
</cp:coreProperties>
</file>