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9.jpeg"/><Relationship Id="rId7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7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13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43000"/>
            <a:ext cx="2651760" cy="22098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04800" y="1143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7" name="Picture 5" descr="C:\Documents and Settings\kstrong\My Documents\My Pictures\Mystery11-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143000"/>
            <a:ext cx="2895600" cy="2413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943600" y="1066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8" name="Picture 9" descr="C:\Documents and Settings\kstrong\My Documents\My Pictures\Mystery Photos\Mystery12-0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1" y="4156074"/>
            <a:ext cx="2895600" cy="2413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04800" y="4038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9" name="Picture 14" descr="C:\Documents and Settings\kstrong\My Documents\My Pictures\Mystery Photos\Mystery11-2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318000"/>
            <a:ext cx="2895600" cy="24130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5943600" y="42672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" name="Picture 8" descr="C:\Documents and Settings\kstrong\My Documents\My Pictures\Mystery Photos\Mystery11-2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2790" y="2667000"/>
            <a:ext cx="2560320" cy="21336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276600" y="2590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4" descr="http://www.whatsfordinner.net/mystery/Mystery12-05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29" name="Picture 5" descr="C:\Documents and Settings\kstrong\My Documents\My Pictures\Mystery11-3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C:\Documents and Settings\kstrong\My Documents\My Pictures\Mystery Photos\Mystery11-2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5410200"/>
            <a:ext cx="1428750" cy="1190625"/>
          </a:xfrm>
          <a:prstGeom prst="rect">
            <a:avLst/>
          </a:prstGeom>
          <a:noFill/>
        </p:spPr>
      </p:pic>
      <p:pic>
        <p:nvPicPr>
          <p:cNvPr id="1033" name="Picture 9" descr="C:\Documents and Settings\kstrong\My Documents\My Pictures\Mystery Photos\Mystery12-0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:\Documents and Settings\kstrong\My Documents\My Pictures\Mystery Photos\Mystery12-04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35" name="Picture 11" descr="C:\Documents and Settings\kstrong\My Documents\My Pictures\Mystery Photos\Mystery11-30An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C:\Documents and Settings\kstrong\My Documents\My Pictures\Mystery Photos\Mystery11-28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5410200"/>
            <a:ext cx="1428750" cy="1190625"/>
          </a:xfrm>
          <a:prstGeom prst="rect">
            <a:avLst/>
          </a:prstGeom>
          <a:noFill/>
        </p:spPr>
      </p:pic>
      <p:pic>
        <p:nvPicPr>
          <p:cNvPr id="1037" name="Picture 13" descr="C:\Documents and Settings\kstrong\My Documents\My Pictures\Mystery Photos\Mystery11-26Ans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34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:\Documents and Settings\kstrong\My Documents\My Pictures\Mystery Photos\Mystery11-26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62000" y="4267200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1543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164</cp:revision>
  <dcterms:created xsi:type="dcterms:W3CDTF">2008-03-11T00:06:52Z</dcterms:created>
  <dcterms:modified xsi:type="dcterms:W3CDTF">2009-12-07T05:51:23Z</dcterms:modified>
</cp:coreProperties>
</file>