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126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12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" y="1219200"/>
            <a:ext cx="2926080" cy="24384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1295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9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143000"/>
            <a:ext cx="2926080" cy="24384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1722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67200"/>
            <a:ext cx="3108960" cy="25908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4343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1" name="Picture 1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4191000"/>
            <a:ext cx="2800350" cy="233362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4008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2" name="Picture 1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0390" y="2819400"/>
            <a:ext cx="2926080" cy="2438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048000" y="2819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4" descr="http://www.whatsfordinner.net/mystery/Mystery11-24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9144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http://www.whatsfordinner.net/mystery/Mystery11-22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21336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http://www.whatsfordinner.net/mystery/Mystery11-23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766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http://www.whatsfordinner.net/mystery/Mystery11-20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4958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667375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http://www.whatsfordinner.net/mystery/Mystery11-21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667375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2671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167</cp:revision>
  <dcterms:created xsi:type="dcterms:W3CDTF">2008-03-11T00:06:52Z</dcterms:created>
  <dcterms:modified xsi:type="dcterms:W3CDTF">2009-12-04T21:19:40Z</dcterms:modified>
</cp:coreProperties>
</file>