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12.jpeg"/><Relationship Id="rId4" Type="http://schemas.openxmlformats.org/officeDocument/2006/relationships/image" Target="../media/image5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11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143000"/>
            <a:ext cx="2819401" cy="2590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6480" y="1143000"/>
            <a:ext cx="3017520" cy="25146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1722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5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43400"/>
            <a:ext cx="3017520" cy="25146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4343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6" name="Picture 14" descr="http://www.whatsfordinner.net/mystery/Printable-Mystery-Set01-0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191000"/>
            <a:ext cx="2971800" cy="25781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4008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" name="Picture 16" descr="http://www.whatsfordinner.net/mystery/Printable-Mystery-Set01-0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2819400"/>
            <a:ext cx="2834640" cy="23622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048000" y="2819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http://www.whatsfordinner.net/mystery/Mystery11-18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9144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8" descr="http://www.whatsfordinner.net/mystery/Mystery11-17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2" descr="http://whatsfordinner.net/mystery/Mystery11-16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14" descr="http://www.whatsfordinner.net/mystery/Printable-Mystery-Set01-0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" y="44196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6" descr="http://www.whatsfordinner.net/mystery/Printable-Mystery-Set01-06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20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18" descr="http://www.whatsfordinner.net/mystery/Printable-Mystery-Set01-04Ans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34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http://www.whatsfordinner.net/mystery/Printable-Mystery-Set01-06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1924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165</cp:revision>
  <dcterms:created xsi:type="dcterms:W3CDTF">2008-03-11T00:06:52Z</dcterms:created>
  <dcterms:modified xsi:type="dcterms:W3CDTF">2009-11-21T00:48:33Z</dcterms:modified>
</cp:coreProperties>
</file>