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-1266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image" Target="../media/image8.jpeg"/><Relationship Id="rId4" Type="http://schemas.openxmlformats.org/officeDocument/2006/relationships/image" Target="../media/image5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latin typeface="Cooper Black" pitchFamily="18" charset="0"/>
              </a:rPr>
              <a:t>Challenge 10</a:t>
            </a:r>
            <a:endParaRPr lang="en-US" dirty="0" smtClean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 Fridays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066800"/>
            <a:ext cx="2743200" cy="25908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8600" y="990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2" name="Picture 4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977900"/>
            <a:ext cx="2849880" cy="23749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400800" y="990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4" name="Picture 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254500"/>
            <a:ext cx="2819400" cy="23495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0" y="4343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6" name="Picture 8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83630" y="4267200"/>
            <a:ext cx="2834640" cy="23622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6400800" y="4114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8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71800" y="2971800"/>
            <a:ext cx="3059430" cy="2549525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048000" y="3048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1428750" cy="1190625"/>
          </a:xfrm>
          <a:prstGeom prst="rect">
            <a:avLst/>
          </a:prstGeom>
          <a:noFill/>
        </p:spPr>
      </p:pic>
      <p:pic>
        <p:nvPicPr>
          <p:cNvPr id="10" name="Picture 4" descr="http://www.whatsfordinner.net/mystery/Mystery11-13An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838200"/>
            <a:ext cx="1428750" cy="1190625"/>
          </a:xfrm>
          <a:prstGeom prst="rect">
            <a:avLst/>
          </a:prstGeom>
          <a:noFill/>
        </p:spPr>
      </p:pic>
      <p:pic>
        <p:nvPicPr>
          <p:cNvPr id="1030" name="Picture 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32" name="Picture 8" descr="http://www.whatsfordinner.net/mystery/Mystery11-12An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2057400"/>
            <a:ext cx="1428750" cy="1190625"/>
          </a:xfrm>
          <a:prstGeom prst="rect">
            <a:avLst/>
          </a:prstGeom>
          <a:noFill/>
        </p:spPr>
      </p:pic>
      <p:pic>
        <p:nvPicPr>
          <p:cNvPr id="1034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3200400"/>
            <a:ext cx="1428750" cy="1190625"/>
          </a:xfrm>
          <a:prstGeom prst="rect">
            <a:avLst/>
          </a:prstGeom>
          <a:noFill/>
        </p:spPr>
      </p:pic>
      <p:pic>
        <p:nvPicPr>
          <p:cNvPr id="1036" name="Picture 12" descr="http://www.whatsfordinner.net/mystery/Mystery11-11An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3200400"/>
            <a:ext cx="1428750" cy="1190625"/>
          </a:xfrm>
          <a:prstGeom prst="rect">
            <a:avLst/>
          </a:prstGeom>
          <a:noFill/>
        </p:spPr>
      </p:pic>
      <p:pic>
        <p:nvPicPr>
          <p:cNvPr id="1038" name="Picture 14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000" y="4419600"/>
            <a:ext cx="1428750" cy="1190625"/>
          </a:xfrm>
          <a:prstGeom prst="rect">
            <a:avLst/>
          </a:prstGeom>
          <a:noFill/>
        </p:spPr>
      </p:pic>
      <p:pic>
        <p:nvPicPr>
          <p:cNvPr id="1040" name="Picture 16" descr="http://www.whatsfordinner.net/mystery/Mystery11-10Ans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4000" y="4343400"/>
            <a:ext cx="1428750" cy="1190625"/>
          </a:xfrm>
          <a:prstGeom prst="rect">
            <a:avLst/>
          </a:prstGeom>
          <a:noFill/>
        </p:spPr>
      </p:pic>
      <p:pic>
        <p:nvPicPr>
          <p:cNvPr id="1042" name="Picture 18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2000" y="5667375"/>
            <a:ext cx="1428750" cy="1190625"/>
          </a:xfrm>
          <a:prstGeom prst="rect">
            <a:avLst/>
          </a:prstGeom>
          <a:noFill/>
        </p:spPr>
      </p:pic>
      <p:pic>
        <p:nvPicPr>
          <p:cNvPr id="1044" name="Picture 20" descr="http://www.whatsfordinner.net/mystery/Mystery11-09Ans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34000" y="5562601"/>
            <a:ext cx="1428750" cy="12954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1914</TotalTime>
  <Words>31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kstrong</cp:lastModifiedBy>
  <cp:revision>164</cp:revision>
  <dcterms:created xsi:type="dcterms:W3CDTF">2008-03-11T00:06:52Z</dcterms:created>
  <dcterms:modified xsi:type="dcterms:W3CDTF">2009-11-21T00:14:14Z</dcterms:modified>
</cp:coreProperties>
</file>