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7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1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7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5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5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5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6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8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ED8BB-DE1B-45E4-ADA7-6EEA90974D0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2642-0C75-47CB-BAF6-4D8125C7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2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Curlz MT" panose="04040404050702020202" pitchFamily="82" charset="0"/>
              </a:rPr>
              <a:t>Science Starter</a:t>
            </a:r>
            <a:endParaRPr lang="en-US" sz="8800" dirty="0">
              <a:latin typeface="Curlz MT" panose="0404040405070202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urlz MT" panose="04040404050702020202" pitchFamily="82" charset="0"/>
              </a:rPr>
              <a:t>Simple machines</a:t>
            </a:r>
            <a:endParaRPr lang="en-US" sz="5400" dirty="0"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489"/>
          </a:xfrm>
        </p:spPr>
        <p:txBody>
          <a:bodyPr/>
          <a:lstStyle/>
          <a:p>
            <a:pPr algn="ctr"/>
            <a:r>
              <a:rPr lang="en-US" b="1" dirty="0" smtClean="0"/>
              <a:t>Identify which simple machines these are: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2614"/>
            <a:ext cx="10515600" cy="48543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75" y="1383428"/>
            <a:ext cx="3335938" cy="1868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843" y="3814534"/>
            <a:ext cx="3417256" cy="1872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3329" y="3807339"/>
            <a:ext cx="3392693" cy="18794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3329" y="1392621"/>
            <a:ext cx="3450244" cy="18862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7843" y="1406693"/>
            <a:ext cx="3417256" cy="1872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771" y="3820205"/>
            <a:ext cx="3332842" cy="18665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6629" y="1406693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160797" y="1322614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2687" y="1322614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5978" y="3807339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184789" y="3716820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8156283" y="3749788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53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489"/>
          </a:xfrm>
        </p:spPr>
        <p:txBody>
          <a:bodyPr/>
          <a:lstStyle/>
          <a:p>
            <a:pPr algn="ctr"/>
            <a:r>
              <a:rPr lang="en-US" b="1" dirty="0" smtClean="0"/>
              <a:t>The answers are: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2614"/>
            <a:ext cx="10515600" cy="48543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75" y="1383428"/>
            <a:ext cx="3335938" cy="1868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843" y="3814534"/>
            <a:ext cx="3417256" cy="1872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3329" y="3807339"/>
            <a:ext cx="3392693" cy="18794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3329" y="1392621"/>
            <a:ext cx="3450244" cy="18862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7843" y="1406693"/>
            <a:ext cx="3417256" cy="1872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771" y="3820205"/>
            <a:ext cx="3332842" cy="18665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6629" y="1406693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160797" y="1322614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82687" y="1322614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5978" y="3807339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184789" y="3716820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8156283" y="3749788"/>
            <a:ext cx="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32106" y="2524470"/>
            <a:ext cx="3179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Inclined plane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49272" y="1420328"/>
            <a:ext cx="1483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Pulley</a:t>
            </a:r>
            <a:endParaRPr lang="en-US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259151" y="2462185"/>
            <a:ext cx="1455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Screw</a:t>
            </a:r>
            <a:endParaRPr lang="en-US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1054" y="4870026"/>
            <a:ext cx="1334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Lever</a:t>
            </a:r>
            <a:endParaRPr lang="en-US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16041" y="3814534"/>
            <a:ext cx="3090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Wheel &amp; Axle</a:t>
            </a:r>
            <a:endParaRPr lang="en-US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335970" y="4127560"/>
            <a:ext cx="1661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Wedge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878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Curlz MT</vt:lpstr>
      <vt:lpstr>Office Theme</vt:lpstr>
      <vt:lpstr>Science Starter</vt:lpstr>
      <vt:lpstr>Identify which simple machines these are:</vt:lpstr>
      <vt:lpstr>The answers are:</vt:lpstr>
    </vt:vector>
  </TitlesOfParts>
  <Company>D99-SCCM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Stone, Sharon</dc:creator>
  <cp:lastModifiedBy>Stone, Sharon</cp:lastModifiedBy>
  <cp:revision>3</cp:revision>
  <dcterms:created xsi:type="dcterms:W3CDTF">2014-03-25T19:29:09Z</dcterms:created>
  <dcterms:modified xsi:type="dcterms:W3CDTF">2014-03-25T19:46:04Z</dcterms:modified>
</cp:coreProperties>
</file>