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672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ED8BB-DE1B-45E4-ADA7-6EEA90974D0A}" type="datetimeFigureOut">
              <a:rPr lang="en-US" smtClean="0"/>
              <a:t>3/25/2014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C2642-0C75-47CB-BAF6-4D8125C7E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015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ED8BB-DE1B-45E4-ADA7-6EEA90974D0A}" type="datetimeFigureOut">
              <a:rPr lang="en-US" smtClean="0"/>
              <a:t>3/25/2014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C2642-0C75-47CB-BAF6-4D8125C7E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278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ED8BB-DE1B-45E4-ADA7-6EEA90974D0A}" type="datetimeFigureOut">
              <a:rPr lang="en-US" smtClean="0"/>
              <a:t>3/25/2014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C2642-0C75-47CB-BAF6-4D8125C7E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299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ED8BB-DE1B-45E4-ADA7-6EEA90974D0A}" type="datetimeFigureOut">
              <a:rPr lang="en-US" smtClean="0"/>
              <a:t>3/25/2014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C2642-0C75-47CB-BAF6-4D8125C7E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358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ED8BB-DE1B-45E4-ADA7-6EEA90974D0A}" type="datetimeFigureOut">
              <a:rPr lang="en-US" smtClean="0"/>
              <a:t>3/25/2014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C2642-0C75-47CB-BAF6-4D8125C7E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86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ED8BB-DE1B-45E4-ADA7-6EEA90974D0A}" type="datetimeFigureOut">
              <a:rPr lang="en-US" smtClean="0"/>
              <a:t>3/25/2014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C2642-0C75-47CB-BAF6-4D8125C7E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058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ED8BB-DE1B-45E4-ADA7-6EEA90974D0A}" type="datetimeFigureOut">
              <a:rPr lang="en-US" smtClean="0"/>
              <a:t>3/25/2014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C2642-0C75-47CB-BAF6-4D8125C7E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75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ED8BB-DE1B-45E4-ADA7-6EEA90974D0A}" type="datetimeFigureOut">
              <a:rPr lang="en-US" smtClean="0"/>
              <a:t>3/25/2014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C2642-0C75-47CB-BAF6-4D8125C7E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64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ED8BB-DE1B-45E4-ADA7-6EEA90974D0A}" type="datetimeFigureOut">
              <a:rPr lang="en-US" smtClean="0"/>
              <a:t>3/25/2014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C2642-0C75-47CB-BAF6-4D8125C7E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654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ED8BB-DE1B-45E4-ADA7-6EEA90974D0A}" type="datetimeFigureOut">
              <a:rPr lang="en-US" smtClean="0"/>
              <a:t>3/25/2014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C2642-0C75-47CB-BAF6-4D8125C7E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860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ED8BB-DE1B-45E4-ADA7-6EEA90974D0A}" type="datetimeFigureOut">
              <a:rPr lang="en-US" smtClean="0"/>
              <a:t>3/25/2014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C2642-0C75-47CB-BAF6-4D8125C7E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281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ED8BB-DE1B-45E4-ADA7-6EEA90974D0A}" type="datetimeFigureOut">
              <a:rPr lang="en-US" smtClean="0"/>
              <a:t>3/25/2014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C2642-0C75-47CB-BAF6-4D8125C7E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424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800" dirty="0" smtClean="0">
                <a:latin typeface="Curlz MT" panose="04040404050702020202" pitchFamily="82" charset="0"/>
              </a:rPr>
              <a:t>Science Starter</a:t>
            </a:r>
            <a:endParaRPr lang="en-US" sz="8800" dirty="0">
              <a:latin typeface="Curlz MT" panose="040404040507020202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latin typeface="Curlz MT" panose="04040404050702020202" pitchFamily="82" charset="0"/>
              </a:rPr>
              <a:t>Simple machines</a:t>
            </a:r>
            <a:endParaRPr lang="en-US" sz="5400" dirty="0">
              <a:latin typeface="Curlz MT" panose="0404040405070202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92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57489"/>
          </a:xfrm>
        </p:spPr>
        <p:txBody>
          <a:bodyPr/>
          <a:lstStyle/>
          <a:p>
            <a:pPr algn="ctr"/>
            <a:r>
              <a:rPr lang="en-US" b="1" dirty="0" smtClean="0"/>
              <a:t>Identify which simple machines these are: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22614"/>
            <a:ext cx="10515600" cy="4854349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3675" y="1383428"/>
            <a:ext cx="3335938" cy="186827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7843" y="3814534"/>
            <a:ext cx="3417256" cy="187221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63329" y="3807339"/>
            <a:ext cx="3392693" cy="187940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63329" y="1392621"/>
            <a:ext cx="3450244" cy="188628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67843" y="1406693"/>
            <a:ext cx="3417256" cy="187221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6771" y="3820205"/>
            <a:ext cx="3332842" cy="1866542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246629" y="1406693"/>
            <a:ext cx="4070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A</a:t>
            </a:r>
            <a:endParaRPr lang="en-US" sz="3600" dirty="0"/>
          </a:p>
        </p:txBody>
      </p:sp>
      <p:sp>
        <p:nvSpPr>
          <p:cNvPr id="13" name="TextBox 12"/>
          <p:cNvSpPr txBox="1"/>
          <p:nvPr/>
        </p:nvSpPr>
        <p:spPr>
          <a:xfrm>
            <a:off x="4160797" y="1322614"/>
            <a:ext cx="4070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B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082687" y="1322614"/>
            <a:ext cx="4070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C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35978" y="3807339"/>
            <a:ext cx="4070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D</a:t>
            </a:r>
            <a:endParaRPr lang="en-US" sz="3600" dirty="0"/>
          </a:p>
        </p:txBody>
      </p:sp>
      <p:sp>
        <p:nvSpPr>
          <p:cNvPr id="16" name="TextBox 15"/>
          <p:cNvSpPr txBox="1"/>
          <p:nvPr/>
        </p:nvSpPr>
        <p:spPr>
          <a:xfrm>
            <a:off x="4184789" y="3716820"/>
            <a:ext cx="4070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E</a:t>
            </a:r>
            <a:endParaRPr lang="en-US" sz="3600" dirty="0"/>
          </a:p>
        </p:txBody>
      </p:sp>
      <p:sp>
        <p:nvSpPr>
          <p:cNvPr id="17" name="TextBox 16"/>
          <p:cNvSpPr txBox="1"/>
          <p:nvPr/>
        </p:nvSpPr>
        <p:spPr>
          <a:xfrm>
            <a:off x="8156283" y="3749788"/>
            <a:ext cx="4070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F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45334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57489"/>
          </a:xfrm>
        </p:spPr>
        <p:txBody>
          <a:bodyPr/>
          <a:lstStyle/>
          <a:p>
            <a:pPr algn="ctr"/>
            <a:r>
              <a:rPr lang="en-US" b="1" dirty="0" smtClean="0"/>
              <a:t>The answers are: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22614"/>
            <a:ext cx="10515600" cy="4854349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3675" y="1383428"/>
            <a:ext cx="3335938" cy="186827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7843" y="3814534"/>
            <a:ext cx="3417256" cy="187221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63329" y="3807339"/>
            <a:ext cx="3392693" cy="187940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63329" y="1392621"/>
            <a:ext cx="3450244" cy="188628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67843" y="1406693"/>
            <a:ext cx="3417256" cy="187221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6771" y="3820205"/>
            <a:ext cx="3332842" cy="1866542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246629" y="1406693"/>
            <a:ext cx="4070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A</a:t>
            </a:r>
            <a:endParaRPr lang="en-US" sz="3600" dirty="0"/>
          </a:p>
        </p:txBody>
      </p:sp>
      <p:sp>
        <p:nvSpPr>
          <p:cNvPr id="13" name="TextBox 12"/>
          <p:cNvSpPr txBox="1"/>
          <p:nvPr/>
        </p:nvSpPr>
        <p:spPr>
          <a:xfrm>
            <a:off x="4160797" y="1322614"/>
            <a:ext cx="4070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B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082687" y="1322614"/>
            <a:ext cx="4070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C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35978" y="3807339"/>
            <a:ext cx="4070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D</a:t>
            </a:r>
            <a:endParaRPr lang="en-US" sz="3600" dirty="0"/>
          </a:p>
        </p:txBody>
      </p:sp>
      <p:sp>
        <p:nvSpPr>
          <p:cNvPr id="16" name="TextBox 15"/>
          <p:cNvSpPr txBox="1"/>
          <p:nvPr/>
        </p:nvSpPr>
        <p:spPr>
          <a:xfrm>
            <a:off x="4184789" y="3716820"/>
            <a:ext cx="4070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E</a:t>
            </a:r>
            <a:endParaRPr lang="en-US" sz="3600" dirty="0"/>
          </a:p>
        </p:txBody>
      </p:sp>
      <p:sp>
        <p:nvSpPr>
          <p:cNvPr id="17" name="TextBox 16"/>
          <p:cNvSpPr txBox="1"/>
          <p:nvPr/>
        </p:nvSpPr>
        <p:spPr>
          <a:xfrm>
            <a:off x="8156283" y="3749788"/>
            <a:ext cx="4070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F</a:t>
            </a:r>
            <a:endParaRPr 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732106" y="2524470"/>
            <a:ext cx="317907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Inclined plane</a:t>
            </a:r>
            <a:endParaRPr lang="en-US" sz="4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749272" y="1420328"/>
            <a:ext cx="14831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Pulley</a:t>
            </a:r>
            <a:endParaRPr lang="en-US" sz="40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10259151" y="2462185"/>
            <a:ext cx="145559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Screw</a:t>
            </a:r>
            <a:endParaRPr lang="en-US" sz="40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801054" y="4870026"/>
            <a:ext cx="133478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Lever</a:t>
            </a:r>
            <a:endParaRPr lang="en-US" sz="40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4716041" y="3814534"/>
            <a:ext cx="30909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Wheel &amp; Axle</a:t>
            </a:r>
            <a:endParaRPr lang="en-US" sz="40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10335970" y="4127560"/>
            <a:ext cx="166128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Wedge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98782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8" grpId="0"/>
      <p:bldP spid="19" grpId="0"/>
      <p:bldP spid="20" grpId="0"/>
      <p:bldP spid="2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38</Words>
  <Application>Microsoft Office PowerPoint</Application>
  <PresentationFormat>Widescreen</PresentationFormat>
  <Paragraphs>24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Curlz MT</vt:lpstr>
      <vt:lpstr>Office Theme</vt:lpstr>
      <vt:lpstr>Science Starter</vt:lpstr>
      <vt:lpstr>Identify which simple machines these are:</vt:lpstr>
      <vt:lpstr>The answers are:</vt:lpstr>
    </vt:vector>
  </TitlesOfParts>
  <Company>D99-SCCM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Science Starter</dc:title>
  <dc:creator>Stone, Sharon</dc:creator>
  <cp:lastModifiedBy>Stone, Sharon</cp:lastModifiedBy>
  <cp:revision>3</cp:revision>
  <dcterms:created xsi:type="dcterms:W3CDTF">2014-03-25T19:29:09Z</dcterms:created>
  <dcterms:modified xsi:type="dcterms:W3CDTF">2014-03-25T19:46:04Z</dcterms:modified>
</cp:coreProperties>
</file>