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7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433" autoAdjust="0"/>
    <p:restoredTop sz="94660"/>
  </p:normalViewPr>
  <p:slideViewPr>
    <p:cSldViewPr>
      <p:cViewPr varScale="1">
        <p:scale>
          <a:sx n="87" d="100"/>
          <a:sy n="87" d="100"/>
        </p:scale>
        <p:origin x="91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Science </a:t>
            </a:r>
            <a:r>
              <a:rPr lang="en-US" sz="8000" smtClean="0"/>
              <a:t>Trivia </a:t>
            </a:r>
            <a:r>
              <a:rPr lang="en-US" sz="3600" smtClean="0"/>
              <a:t>#9</a:t>
            </a:r>
            <a:endParaRPr lang="en-US" sz="36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439" y="4620373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334000"/>
          </a:xfrm>
        </p:spPr>
        <p:txBody>
          <a:bodyPr>
            <a:noAutofit/>
          </a:bodyPr>
          <a:lstStyle/>
          <a:p>
            <a:r>
              <a:rPr lang="en-US" sz="2700" dirty="0" smtClean="0"/>
              <a:t>1. </a:t>
            </a:r>
            <a:r>
              <a:rPr lang="en-US" sz="2700" dirty="0"/>
              <a:t>If you could pile up all the food you’ll eat in a lifetime, how many tons would it weigh: 10, 100, or 1000?</a:t>
            </a:r>
          </a:p>
          <a:p>
            <a:r>
              <a:rPr lang="en-US" sz="2700" dirty="0" smtClean="0"/>
              <a:t>2</a:t>
            </a:r>
            <a:r>
              <a:rPr lang="en-US" sz="2700" dirty="0"/>
              <a:t>. When your uvula vibrates are you: snoring, coughing, or burping?</a:t>
            </a:r>
          </a:p>
          <a:p>
            <a:r>
              <a:rPr lang="en-US" sz="2700" dirty="0" smtClean="0"/>
              <a:t>3</a:t>
            </a:r>
            <a:r>
              <a:rPr lang="en-US" sz="2700" dirty="0"/>
              <a:t>. If you saved all the skin you shed in a year, would it weigh as much as a tennis ball, baseball, or basketball?</a:t>
            </a:r>
          </a:p>
          <a:p>
            <a:r>
              <a:rPr lang="en-US" sz="2700" dirty="0" smtClean="0"/>
              <a:t>4</a:t>
            </a:r>
            <a:r>
              <a:rPr lang="en-US" sz="2700" dirty="0"/>
              <a:t>. Who is most likely to sleepwalk: you, your parents, or your grandparents?</a:t>
            </a:r>
          </a:p>
          <a:p>
            <a:r>
              <a:rPr lang="en-US" sz="2700" dirty="0" smtClean="0"/>
              <a:t>5</a:t>
            </a:r>
            <a:r>
              <a:rPr lang="en-US" sz="2700" dirty="0"/>
              <a:t>, When you sneeze, how many miles per hour does the spray shoot out of your nose: 50, 100, or 125 mph?</a:t>
            </a:r>
            <a:endParaRPr lang="en-US" sz="27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37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The answers are…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334000"/>
          </a:xfrm>
        </p:spPr>
        <p:txBody>
          <a:bodyPr>
            <a:noAutofit/>
          </a:bodyPr>
          <a:lstStyle/>
          <a:p>
            <a:r>
              <a:rPr lang="en-US" sz="2700" dirty="0" smtClean="0"/>
              <a:t>1. </a:t>
            </a:r>
            <a:r>
              <a:rPr lang="en-US" sz="2700" dirty="0"/>
              <a:t>If you could pile up all the food you’ll eat in a lifetime, how many tons would it weigh: 10, 100, or 1000?</a:t>
            </a:r>
          </a:p>
          <a:p>
            <a:r>
              <a:rPr lang="en-US" sz="2700" dirty="0" smtClean="0"/>
              <a:t>2</a:t>
            </a:r>
            <a:r>
              <a:rPr lang="en-US" sz="2700" dirty="0"/>
              <a:t>. When your uvula vibrates are you: snoring, coughing, or burping?</a:t>
            </a:r>
          </a:p>
          <a:p>
            <a:r>
              <a:rPr lang="en-US" sz="2700" dirty="0" smtClean="0"/>
              <a:t>3</a:t>
            </a:r>
            <a:r>
              <a:rPr lang="en-US" sz="2700" dirty="0"/>
              <a:t>. If you saved all the skin you shed in a year, would it weigh as much as a tennis ball, baseball, or basketball?</a:t>
            </a:r>
          </a:p>
          <a:p>
            <a:r>
              <a:rPr lang="en-US" sz="2700" dirty="0" smtClean="0"/>
              <a:t>4</a:t>
            </a:r>
            <a:r>
              <a:rPr lang="en-US" sz="2700" dirty="0"/>
              <a:t>. Who is most likely to sleepwalk: you, your parents, or your grandparents?</a:t>
            </a:r>
          </a:p>
          <a:p>
            <a:r>
              <a:rPr lang="en-US" sz="2700" dirty="0" smtClean="0"/>
              <a:t>5</a:t>
            </a:r>
            <a:r>
              <a:rPr lang="en-US" sz="2700" dirty="0"/>
              <a:t>, When you sneeze, how many miles per hour does the spray shoot out of your nose: 50, 100, or 125 mph?</a:t>
            </a:r>
            <a:endParaRPr lang="en-US" sz="2700" dirty="0">
              <a:effectLst/>
            </a:endParaRPr>
          </a:p>
        </p:txBody>
      </p:sp>
      <p:sp>
        <p:nvSpPr>
          <p:cNvPr id="6" name="Oval 5"/>
          <p:cNvSpPr/>
          <p:nvPr/>
        </p:nvSpPr>
        <p:spPr>
          <a:xfrm>
            <a:off x="6934200" y="1347061"/>
            <a:ext cx="990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0" y="2286000"/>
            <a:ext cx="1371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1847" y="4038600"/>
            <a:ext cx="20574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00700" y="4495800"/>
            <a:ext cx="990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5842861"/>
            <a:ext cx="990600" cy="609600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4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368</TotalTime>
  <Words>257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Science Trivia</vt:lpstr>
      <vt:lpstr>The answers are…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18</cp:revision>
  <dcterms:created xsi:type="dcterms:W3CDTF">2013-10-03T12:04:46Z</dcterms:created>
  <dcterms:modified xsi:type="dcterms:W3CDTF">2014-04-14T18:40:38Z</dcterms:modified>
</cp:coreProperties>
</file>