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7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4433" autoAdjust="0"/>
    <p:restoredTop sz="94660"/>
  </p:normalViewPr>
  <p:slideViewPr>
    <p:cSldViewPr>
      <p:cViewPr varScale="1">
        <p:scale>
          <a:sx n="87" d="100"/>
          <a:sy n="87" d="100"/>
        </p:scale>
        <p:origin x="91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Starter – Daily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Science Trivia </a:t>
            </a:r>
            <a:r>
              <a:rPr lang="en-US" sz="3600" dirty="0" smtClean="0"/>
              <a:t>#8</a:t>
            </a:r>
            <a:endParaRPr lang="en-US" sz="3600" dirty="0"/>
          </a:p>
        </p:txBody>
      </p:sp>
      <p:pic>
        <p:nvPicPr>
          <p:cNvPr id="1026" name="Picture 2" descr="C:\Users\sstone\AppData\Local\Microsoft\Windows\Temporary Internet Files\Content.IE5\Y610TUTQ\MC9102172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22089"/>
            <a:ext cx="1308506" cy="191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stone\AppData\Local\Microsoft\Windows\Temporary Internet Files\Content.IE5\9I0F3C4Q\MC9003703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546647"/>
            <a:ext cx="1371600" cy="1890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stone\AppData\Local\Microsoft\Windows\Temporary Internet Files\Content.IE5\9I0F3C4Q\MC90018616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439" y="4620373"/>
            <a:ext cx="1286561" cy="184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stone\AppData\Local\Microsoft\Windows\Temporary Internet Files\Content.IE5\P6363Q3L\MC90028750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43515"/>
            <a:ext cx="1650749" cy="248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stone\AppData\Local\Microsoft\Windows\Temporary Internet Files\Content.IE5\XHY3W936\MC90033407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598" y="3048000"/>
            <a:ext cx="1438351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17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Science Trivia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2800" dirty="0"/>
              <a:t>TRUE or FALSE? The left side of your body is controlled by the right side of your brain.</a:t>
            </a:r>
          </a:p>
          <a:p>
            <a:r>
              <a:rPr lang="en-US" sz="2800" dirty="0"/>
              <a:t>2</a:t>
            </a:r>
            <a:r>
              <a:rPr lang="en-US" sz="2800" dirty="0" smtClean="0"/>
              <a:t>. </a:t>
            </a:r>
            <a:r>
              <a:rPr lang="en-US" sz="2800" dirty="0"/>
              <a:t>Which contains more water: your blood, brain, or skeleton?</a:t>
            </a:r>
          </a:p>
          <a:p>
            <a:r>
              <a:rPr lang="en-US" sz="2800" dirty="0"/>
              <a:t>3</a:t>
            </a:r>
            <a:r>
              <a:rPr lang="en-US" sz="2800" dirty="0" smtClean="0"/>
              <a:t>. </a:t>
            </a:r>
            <a:r>
              <a:rPr lang="en-US" sz="2800" dirty="0"/>
              <a:t>Which were once eaten as a means of treating tooth aches: worms, spiders, or cockroaches?</a:t>
            </a:r>
          </a:p>
          <a:p>
            <a:r>
              <a:rPr lang="en-US" sz="2800" dirty="0"/>
              <a:t>4</a:t>
            </a:r>
            <a:r>
              <a:rPr lang="en-US" sz="2800" dirty="0" smtClean="0"/>
              <a:t>. </a:t>
            </a:r>
            <a:r>
              <a:rPr lang="en-US" sz="2800" dirty="0"/>
              <a:t>Which is likely to last longer: a hair on your head or one of your eyelashes?</a:t>
            </a:r>
          </a:p>
          <a:p>
            <a:r>
              <a:rPr lang="en-US" sz="2800" dirty="0"/>
              <a:t>5</a:t>
            </a:r>
            <a:r>
              <a:rPr lang="en-US" sz="2800" dirty="0" smtClean="0"/>
              <a:t>. </a:t>
            </a:r>
            <a:r>
              <a:rPr lang="en-US" sz="2800" dirty="0"/>
              <a:t>Who is more likely to know if you ate onions before dinner: your aunt or uncle?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The answers are…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2800" dirty="0"/>
              <a:t>TRUE or FALSE? The left side of your body is controlled by the right side of your brain.</a:t>
            </a:r>
          </a:p>
          <a:p>
            <a:r>
              <a:rPr lang="en-US" sz="2800" dirty="0"/>
              <a:t>2</a:t>
            </a:r>
            <a:r>
              <a:rPr lang="en-US" sz="2800" dirty="0" smtClean="0"/>
              <a:t>. </a:t>
            </a:r>
            <a:r>
              <a:rPr lang="en-US" sz="2800" dirty="0"/>
              <a:t>Which contains more water: your blood, brain, or skeleton?</a:t>
            </a:r>
          </a:p>
          <a:p>
            <a:r>
              <a:rPr lang="en-US" sz="2800" dirty="0"/>
              <a:t>3</a:t>
            </a:r>
            <a:r>
              <a:rPr lang="en-US" sz="2800" dirty="0" smtClean="0"/>
              <a:t>. </a:t>
            </a:r>
            <a:r>
              <a:rPr lang="en-US" sz="2800" dirty="0"/>
              <a:t>Which were once eaten as a means of treating tooth aches: worms, spiders, or cockroaches?</a:t>
            </a:r>
          </a:p>
          <a:p>
            <a:r>
              <a:rPr lang="en-US" sz="2800" dirty="0"/>
              <a:t>4</a:t>
            </a:r>
            <a:r>
              <a:rPr lang="en-US" sz="2800" dirty="0" smtClean="0"/>
              <a:t>. </a:t>
            </a:r>
            <a:r>
              <a:rPr lang="en-US" sz="2800" dirty="0"/>
              <a:t>Which is likely to last longer: a hair on your head or one of your eyelashes?</a:t>
            </a:r>
          </a:p>
          <a:p>
            <a:r>
              <a:rPr lang="en-US" sz="2800" dirty="0"/>
              <a:t>5</a:t>
            </a:r>
            <a:r>
              <a:rPr lang="en-US" sz="2800" dirty="0" smtClean="0"/>
              <a:t>. </a:t>
            </a:r>
            <a:r>
              <a:rPr lang="en-US" sz="2800" dirty="0"/>
              <a:t>Who is more likely to know if you ate onions before dinner: your aunt or uncle?</a:t>
            </a:r>
          </a:p>
          <a:p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838200" y="1066800"/>
            <a:ext cx="1219200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86600" y="1981200"/>
            <a:ext cx="1219200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33800" y="3429000"/>
            <a:ext cx="1371600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10200" y="3886200"/>
            <a:ext cx="3429000" cy="6858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429000" y="5334000"/>
            <a:ext cx="1143000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1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359</TotalTime>
  <Words>211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Clarity</vt:lpstr>
      <vt:lpstr>Science Starter – Daily Challenge</vt:lpstr>
      <vt:lpstr>Science Trivia</vt:lpstr>
      <vt:lpstr>The answers are…</vt:lpstr>
    </vt:vector>
  </TitlesOfParts>
  <Company>Village of Cicero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</dc:title>
  <dc:creator>sstone</dc:creator>
  <cp:lastModifiedBy>Stone, Sharon</cp:lastModifiedBy>
  <cp:revision>16</cp:revision>
  <dcterms:created xsi:type="dcterms:W3CDTF">2013-10-03T12:04:46Z</dcterms:created>
  <dcterms:modified xsi:type="dcterms:W3CDTF">2014-02-05T13:41:55Z</dcterms:modified>
</cp:coreProperties>
</file>