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#8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TRUE or FALSE? The left side of your body is controlled by the right side of your brain.</a:t>
            </a:r>
          </a:p>
          <a:p>
            <a:r>
              <a:rPr lang="en-US" sz="2800" dirty="0"/>
              <a:t>2</a:t>
            </a:r>
            <a:r>
              <a:rPr lang="en-US" sz="2800" dirty="0" smtClean="0"/>
              <a:t>. </a:t>
            </a:r>
            <a:r>
              <a:rPr lang="en-US" sz="2800" dirty="0"/>
              <a:t>Which contains more water: your blood, brain, or skeleton?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. </a:t>
            </a:r>
            <a:r>
              <a:rPr lang="en-US" sz="2800" dirty="0"/>
              <a:t>Which were once eaten as a means of treating tooth aches: worms, spiders, or cockroaches?</a:t>
            </a:r>
          </a:p>
          <a:p>
            <a:r>
              <a:rPr lang="en-US" sz="2800" dirty="0"/>
              <a:t>4</a:t>
            </a:r>
            <a:r>
              <a:rPr lang="en-US" sz="2800" dirty="0" smtClean="0"/>
              <a:t>. </a:t>
            </a:r>
            <a:r>
              <a:rPr lang="en-US" sz="2800" dirty="0"/>
              <a:t>Which is likely to last longer: a hair on your head or one of your eyelashes?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Who is more likely to know if you ate onions before dinner: your aunt or uncle?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TRUE or FALSE? The left side of your body is controlled by the right side of your brain.</a:t>
            </a:r>
          </a:p>
          <a:p>
            <a:r>
              <a:rPr lang="en-US" sz="2800" dirty="0"/>
              <a:t>2</a:t>
            </a:r>
            <a:r>
              <a:rPr lang="en-US" sz="2800" dirty="0" smtClean="0"/>
              <a:t>. </a:t>
            </a:r>
            <a:r>
              <a:rPr lang="en-US" sz="2800" dirty="0"/>
              <a:t>Which contains more water: your blood, brain, or skeleton?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. </a:t>
            </a:r>
            <a:r>
              <a:rPr lang="en-US" sz="2800" dirty="0"/>
              <a:t>Which were once eaten as a means of treating tooth aches: worms, spiders, or cockroaches?</a:t>
            </a:r>
          </a:p>
          <a:p>
            <a:r>
              <a:rPr lang="en-US" sz="2800" dirty="0"/>
              <a:t>4</a:t>
            </a:r>
            <a:r>
              <a:rPr lang="en-US" sz="2800" dirty="0" smtClean="0"/>
              <a:t>. </a:t>
            </a:r>
            <a:r>
              <a:rPr lang="en-US" sz="2800" dirty="0"/>
              <a:t>Which is likely to last longer: a hair on your head or one of your eyelashes?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Who is more likely to know if you ate onions before dinner: your aunt or uncle?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838200" y="1066800"/>
            <a:ext cx="12192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86600" y="1981200"/>
            <a:ext cx="12192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33800" y="3429000"/>
            <a:ext cx="1371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10200" y="3886200"/>
            <a:ext cx="3429000" cy="6858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29000" y="5334000"/>
            <a:ext cx="11430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359</TotalTime>
  <Words>211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16</cp:revision>
  <dcterms:created xsi:type="dcterms:W3CDTF">2013-10-03T12:04:46Z</dcterms:created>
  <dcterms:modified xsi:type="dcterms:W3CDTF">2014-02-05T13:41:55Z</dcterms:modified>
</cp:coreProperties>
</file>