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57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4433" autoAdjust="0"/>
    <p:restoredTop sz="94660"/>
  </p:normalViewPr>
  <p:slideViewPr>
    <p:cSldViewPr>
      <p:cViewPr varScale="1">
        <p:scale>
          <a:sx n="87" d="100"/>
          <a:sy n="87" d="100"/>
        </p:scale>
        <p:origin x="91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25F9ABA-EF93-4164-B559-60E42AE4FA8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Starter – Daily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dirty="0" smtClean="0"/>
              <a:t>Science Trivia </a:t>
            </a:r>
            <a:r>
              <a:rPr lang="en-US" sz="3600" dirty="0" smtClean="0"/>
              <a:t>#7</a:t>
            </a:r>
            <a:endParaRPr lang="en-US" sz="3600" dirty="0"/>
          </a:p>
        </p:txBody>
      </p:sp>
      <p:pic>
        <p:nvPicPr>
          <p:cNvPr id="1026" name="Picture 2" descr="C:\Users\sstone\AppData\Local\Microsoft\Windows\Temporary Internet Files\Content.IE5\Y610TUTQ\MC9102172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22089"/>
            <a:ext cx="1308506" cy="191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stone\AppData\Local\Microsoft\Windows\Temporary Internet Files\Content.IE5\9I0F3C4Q\MC90037039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546647"/>
            <a:ext cx="1371600" cy="1890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stone\AppData\Local\Microsoft\Windows\Temporary Internet Files\Content.IE5\9I0F3C4Q\MC90018616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439" y="4620373"/>
            <a:ext cx="1286561" cy="184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stone\AppData\Local\Microsoft\Windows\Temporary Internet Files\Content.IE5\P6363Q3L\MC90028750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843515"/>
            <a:ext cx="1650749" cy="248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stone\AppData\Local\Microsoft\Windows\Temporary Internet Files\Content.IE5\XHY3W936\MC90033407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598" y="3048000"/>
            <a:ext cx="1438351" cy="181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17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Science Trivia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33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1. </a:t>
            </a:r>
            <a:r>
              <a:rPr lang="en-US" sz="2800" dirty="0"/>
              <a:t>Every day, 50 gallons of blood are cleaned in your: kidneys, lungs, or liver?</a:t>
            </a:r>
          </a:p>
          <a:p>
            <a:r>
              <a:rPr lang="en-US" sz="2800" dirty="0" smtClean="0"/>
              <a:t>2. </a:t>
            </a:r>
            <a:r>
              <a:rPr lang="en-US" sz="2800" dirty="0"/>
              <a:t>If you have a condition called “</a:t>
            </a:r>
            <a:r>
              <a:rPr lang="en-US" sz="2800" dirty="0" err="1"/>
              <a:t>bromidrosis</a:t>
            </a:r>
            <a:r>
              <a:rPr lang="en-US" sz="2800" dirty="0"/>
              <a:t>”, do you have smelly breath, armpits, or feet?</a:t>
            </a:r>
          </a:p>
          <a:p>
            <a:r>
              <a:rPr lang="en-US" sz="2800" dirty="0" smtClean="0"/>
              <a:t>3. </a:t>
            </a:r>
            <a:r>
              <a:rPr lang="en-US" sz="2800" dirty="0"/>
              <a:t>About how many sweat glands do you have in your skin: 100,000, 1 million, or 2 million?</a:t>
            </a:r>
          </a:p>
          <a:p>
            <a:r>
              <a:rPr lang="en-US" sz="2800" dirty="0" smtClean="0"/>
              <a:t>4. </a:t>
            </a:r>
            <a:r>
              <a:rPr lang="en-US" sz="2800" dirty="0"/>
              <a:t>TRUE or FALSE? No matter how flexible you are, you can’t kiss the tip of your elbow. </a:t>
            </a:r>
          </a:p>
          <a:p>
            <a:r>
              <a:rPr lang="en-US" sz="2800" dirty="0"/>
              <a:t>5</a:t>
            </a:r>
            <a:r>
              <a:rPr lang="en-US" sz="2800" dirty="0" smtClean="0"/>
              <a:t>. </a:t>
            </a:r>
            <a:r>
              <a:rPr lang="en-US" sz="2800" dirty="0"/>
              <a:t>How many muscles do you use to take a single step forward: 50, 100, 200, or 450?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12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The answers are…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33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1. </a:t>
            </a:r>
            <a:r>
              <a:rPr lang="en-US" sz="2800" dirty="0"/>
              <a:t>Every day, 50 gallons of blood are cleaned in your: kidneys, lungs, or liver?</a:t>
            </a:r>
          </a:p>
          <a:p>
            <a:r>
              <a:rPr lang="en-US" sz="2800" dirty="0" smtClean="0"/>
              <a:t>2. </a:t>
            </a:r>
            <a:r>
              <a:rPr lang="en-US" sz="2800" dirty="0"/>
              <a:t>If you have a condition called “</a:t>
            </a:r>
            <a:r>
              <a:rPr lang="en-US" sz="2800" dirty="0" err="1"/>
              <a:t>bromidrosis</a:t>
            </a:r>
            <a:r>
              <a:rPr lang="en-US" sz="2800" dirty="0"/>
              <a:t>”, do you have smelly breath, armpits, or feet?</a:t>
            </a:r>
          </a:p>
          <a:p>
            <a:r>
              <a:rPr lang="en-US" sz="2800" dirty="0" smtClean="0"/>
              <a:t>3. </a:t>
            </a:r>
            <a:r>
              <a:rPr lang="en-US" sz="2800" dirty="0"/>
              <a:t>About how many sweat glands do you have in your skin: 100,000, 1 million, or 2 million?</a:t>
            </a:r>
          </a:p>
          <a:p>
            <a:r>
              <a:rPr lang="en-US" sz="2800" dirty="0" smtClean="0"/>
              <a:t>4. </a:t>
            </a:r>
            <a:r>
              <a:rPr lang="en-US" sz="2800" dirty="0"/>
              <a:t>TRUE or FALSE? No matter how flexible you are, you can’t kiss the tip of your elbow. </a:t>
            </a:r>
          </a:p>
          <a:p>
            <a:r>
              <a:rPr lang="en-US" sz="2800" dirty="0"/>
              <a:t>5</a:t>
            </a:r>
            <a:r>
              <a:rPr lang="en-US" sz="2800" dirty="0" smtClean="0"/>
              <a:t>. </a:t>
            </a:r>
            <a:r>
              <a:rPr lang="en-US" sz="2800" dirty="0"/>
              <a:t>How many muscles do you use to take a single step forward: 50, 100, 200, or 450?</a:t>
            </a:r>
          </a:p>
          <a:p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1371600" y="1548788"/>
            <a:ext cx="13716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867400" y="2438400"/>
            <a:ext cx="13716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486400" y="3380342"/>
            <a:ext cx="15240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10588" y="3886200"/>
            <a:ext cx="13716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962400" y="5257800"/>
            <a:ext cx="9906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3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355</TotalTime>
  <Words>239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Clarity</vt:lpstr>
      <vt:lpstr>Science Starter – Daily Challenge</vt:lpstr>
      <vt:lpstr>Science Trivia</vt:lpstr>
      <vt:lpstr>The answers are…</vt:lpstr>
    </vt:vector>
  </TitlesOfParts>
  <Company>Village of Cicero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</dc:title>
  <dc:creator>sstone</dc:creator>
  <cp:lastModifiedBy>Stone, Sharon</cp:lastModifiedBy>
  <cp:revision>15</cp:revision>
  <dcterms:created xsi:type="dcterms:W3CDTF">2013-10-03T12:04:46Z</dcterms:created>
  <dcterms:modified xsi:type="dcterms:W3CDTF">2014-02-05T13:38:11Z</dcterms:modified>
</cp:coreProperties>
</file>