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9" r:id="rId2"/>
    <p:sldId id="257" r:id="rId3"/>
    <p:sldId id="263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>
    <p:restoredLeft sz="4433" autoAdjust="0"/>
    <p:restoredTop sz="94660"/>
  </p:normalViewPr>
  <p:slideViewPr>
    <p:cSldViewPr>
      <p:cViewPr varScale="1">
        <p:scale>
          <a:sx n="87" d="100"/>
          <a:sy n="87" d="100"/>
        </p:scale>
        <p:origin x="918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2/5/2014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2/5/2014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2/5/2014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2/5/2014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2/5/2014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2/5/2014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525F9ABA-EF93-4164-B559-60E42AE4FA88}" type="datetimeFigureOut">
              <a:rPr lang="en-US" smtClean="0"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Science Starter – Daily Challenge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8000" dirty="0" smtClean="0"/>
              <a:t>Science Trivia </a:t>
            </a:r>
            <a:r>
              <a:rPr lang="en-US" sz="3600" dirty="0" smtClean="0"/>
              <a:t>#6</a:t>
            </a:r>
            <a:endParaRPr lang="en-US" sz="3600" dirty="0"/>
          </a:p>
        </p:txBody>
      </p:sp>
      <p:pic>
        <p:nvPicPr>
          <p:cNvPr id="1026" name="Picture 2" descr="C:\Users\sstone\AppData\Local\Microsoft\Windows\Temporary Internet Files\Content.IE5\Y610TUTQ\MC91021726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222089"/>
            <a:ext cx="1308506" cy="1917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sstone\AppData\Local\Microsoft\Windows\Temporary Internet Files\Content.IE5\9I0F3C4Q\MC90037039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2546647"/>
            <a:ext cx="1371600" cy="1890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sstone\AppData\Local\Microsoft\Windows\Temporary Internet Files\Content.IE5\9I0F3C4Q\MC900186164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4439" y="4620373"/>
            <a:ext cx="1286561" cy="1842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sstone\AppData\Local\Microsoft\Windows\Temporary Internet Files\Content.IE5\P6363Q3L\MC900287501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843515"/>
            <a:ext cx="1650749" cy="2480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sstone\AppData\Local\Microsoft\Windows\Temporary Internet Files\Content.IE5\XHY3W936\MC900334070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9598" y="3048000"/>
            <a:ext cx="1438351" cy="1819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0177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90600"/>
          </a:xfrm>
        </p:spPr>
        <p:txBody>
          <a:bodyPr/>
          <a:lstStyle/>
          <a:p>
            <a:pPr algn="ctr"/>
            <a:r>
              <a:rPr lang="en-US" dirty="0" smtClean="0"/>
              <a:t>Science Trivia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1143000"/>
            <a:ext cx="8686800" cy="5334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1. </a:t>
            </a:r>
            <a:r>
              <a:rPr lang="en-US" sz="2800" dirty="0"/>
              <a:t>In an average lifetime, does a person have more breaths or heartbeats?</a:t>
            </a:r>
          </a:p>
          <a:p>
            <a:r>
              <a:rPr lang="en-US" sz="2800" dirty="0" smtClean="0"/>
              <a:t>2</a:t>
            </a:r>
            <a:r>
              <a:rPr lang="en-US" sz="2800" dirty="0"/>
              <a:t>. TRUE or FALSE? Dead people’s toenails continue to grow.</a:t>
            </a:r>
          </a:p>
          <a:p>
            <a:r>
              <a:rPr lang="en-US" sz="2800" dirty="0" smtClean="0"/>
              <a:t>3</a:t>
            </a:r>
            <a:r>
              <a:rPr lang="en-US" sz="2800" dirty="0"/>
              <a:t>. Would you find your </a:t>
            </a:r>
            <a:r>
              <a:rPr lang="en-US" sz="2800" dirty="0" err="1"/>
              <a:t>philtrum</a:t>
            </a:r>
            <a:r>
              <a:rPr lang="en-US" sz="2800" dirty="0"/>
              <a:t> under your nose, tongue, or chin?</a:t>
            </a:r>
          </a:p>
          <a:p>
            <a:r>
              <a:rPr lang="en-US" sz="2800" dirty="0" smtClean="0"/>
              <a:t>4</a:t>
            </a:r>
            <a:r>
              <a:rPr lang="en-US" sz="2800" dirty="0"/>
              <a:t>. Does the human bladder hold less or more liquid than a juice box?</a:t>
            </a:r>
          </a:p>
          <a:p>
            <a:r>
              <a:rPr lang="en-US" sz="2800" dirty="0" smtClean="0"/>
              <a:t>5</a:t>
            </a:r>
            <a:r>
              <a:rPr lang="en-US" sz="2800" dirty="0"/>
              <a:t>. About how many hours does an adult dream if he sleeps for 7.5 hours: 1.5, 3, or 5 hours?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12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90600"/>
          </a:xfrm>
        </p:spPr>
        <p:txBody>
          <a:bodyPr/>
          <a:lstStyle/>
          <a:p>
            <a:pPr algn="ctr"/>
            <a:r>
              <a:rPr lang="en-US" dirty="0"/>
              <a:t>The answers are…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1143000"/>
            <a:ext cx="8686800" cy="5334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1. </a:t>
            </a:r>
            <a:r>
              <a:rPr lang="en-US" sz="2800" dirty="0"/>
              <a:t>In an average lifetime, does a person have more breaths or heartbeats?</a:t>
            </a:r>
          </a:p>
          <a:p>
            <a:r>
              <a:rPr lang="en-US" sz="2800" dirty="0" smtClean="0"/>
              <a:t>2</a:t>
            </a:r>
            <a:r>
              <a:rPr lang="en-US" sz="2800" dirty="0"/>
              <a:t>. TRUE or FALSE? Dead people’s toenails continue to grow.</a:t>
            </a:r>
          </a:p>
          <a:p>
            <a:r>
              <a:rPr lang="en-US" sz="2800" dirty="0" smtClean="0"/>
              <a:t>3</a:t>
            </a:r>
            <a:r>
              <a:rPr lang="en-US" sz="2800" dirty="0"/>
              <a:t>. Would you find your </a:t>
            </a:r>
            <a:r>
              <a:rPr lang="en-US" sz="2800" dirty="0" err="1"/>
              <a:t>philtrum</a:t>
            </a:r>
            <a:r>
              <a:rPr lang="en-US" sz="2800" dirty="0"/>
              <a:t> under your nose, tongue, or chin?</a:t>
            </a:r>
          </a:p>
          <a:p>
            <a:r>
              <a:rPr lang="en-US" sz="2800" dirty="0" smtClean="0"/>
              <a:t>4</a:t>
            </a:r>
            <a:r>
              <a:rPr lang="en-US" sz="2800" dirty="0"/>
              <a:t>. Does the human bladder hold less or more liquid than a juice box?</a:t>
            </a:r>
          </a:p>
          <a:p>
            <a:r>
              <a:rPr lang="en-US" sz="2800" dirty="0" smtClean="0"/>
              <a:t>5</a:t>
            </a:r>
            <a:r>
              <a:rPr lang="en-US" sz="2800" dirty="0"/>
              <a:t>. About how many hours does an adult dream if he sleeps for 7.5 hours: 1.5, 3, or 5 hours?</a:t>
            </a:r>
          </a:p>
          <a:p>
            <a:endParaRPr lang="en-US" dirty="0"/>
          </a:p>
        </p:txBody>
      </p:sp>
      <p:sp>
        <p:nvSpPr>
          <p:cNvPr id="2" name="Oval 1"/>
          <p:cNvSpPr/>
          <p:nvPr/>
        </p:nvSpPr>
        <p:spPr>
          <a:xfrm>
            <a:off x="2133600" y="1563511"/>
            <a:ext cx="1905000" cy="533400"/>
          </a:xfrm>
          <a:prstGeom prst="ellipse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285999" y="2108200"/>
            <a:ext cx="1600201" cy="533400"/>
          </a:xfrm>
          <a:prstGeom prst="ellipse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7315200" y="3048000"/>
            <a:ext cx="1066800" cy="533400"/>
          </a:xfrm>
          <a:prstGeom prst="ellipse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781800" y="3962400"/>
            <a:ext cx="1905000" cy="533400"/>
          </a:xfrm>
          <a:prstGeom prst="ellipse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581400" y="5334000"/>
            <a:ext cx="1066800" cy="533400"/>
          </a:xfrm>
          <a:prstGeom prst="ellipse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418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  <p:bldP spid="8" grpId="0" animBg="1"/>
      <p:bldP spid="9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351</TotalTime>
  <Words>187</Words>
  <Application>Microsoft Office PowerPoint</Application>
  <PresentationFormat>On-screen Show (4:3)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Arial</vt:lpstr>
      <vt:lpstr>Clarity</vt:lpstr>
      <vt:lpstr>Science Starter – Daily Challenge</vt:lpstr>
      <vt:lpstr>Science Trivia</vt:lpstr>
      <vt:lpstr>The answers are…</vt:lpstr>
    </vt:vector>
  </TitlesOfParts>
  <Company>Village of Cicero Public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Science starter</dc:title>
  <dc:creator>sstone</dc:creator>
  <cp:lastModifiedBy>Stone, Sharon</cp:lastModifiedBy>
  <cp:revision>13</cp:revision>
  <dcterms:created xsi:type="dcterms:W3CDTF">2013-10-03T12:04:46Z</dcterms:created>
  <dcterms:modified xsi:type="dcterms:W3CDTF">2014-02-05T13:34:28Z</dcterms:modified>
</cp:coreProperties>
</file>