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#6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In an average lifetime, does a person have more breaths or heartbeats?</a:t>
            </a:r>
          </a:p>
          <a:p>
            <a:r>
              <a:rPr lang="en-US" sz="2800" dirty="0" smtClean="0"/>
              <a:t>2</a:t>
            </a:r>
            <a:r>
              <a:rPr lang="en-US" sz="2800" dirty="0"/>
              <a:t>. TRUE or FALSE? Dead people’s toenails continue to grow.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. Would you find your </a:t>
            </a:r>
            <a:r>
              <a:rPr lang="en-US" sz="2800" dirty="0" err="1"/>
              <a:t>philtrum</a:t>
            </a:r>
            <a:r>
              <a:rPr lang="en-US" sz="2800" dirty="0"/>
              <a:t> under your nose, tongue, or chin?</a:t>
            </a:r>
          </a:p>
          <a:p>
            <a:r>
              <a:rPr lang="en-US" sz="2800" dirty="0" smtClean="0"/>
              <a:t>4</a:t>
            </a:r>
            <a:r>
              <a:rPr lang="en-US" sz="2800" dirty="0"/>
              <a:t>. Does the human bladder hold less or more liquid than a juice box?</a:t>
            </a:r>
          </a:p>
          <a:p>
            <a:r>
              <a:rPr lang="en-US" sz="2800" dirty="0" smtClean="0"/>
              <a:t>5</a:t>
            </a:r>
            <a:r>
              <a:rPr lang="en-US" sz="2800" dirty="0"/>
              <a:t>. About how many hours does an adult dream if he sleeps for 7.5 hours: 1.5, 3, or 5 hours?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In an average lifetime, does a person have more breaths or heartbeats?</a:t>
            </a:r>
          </a:p>
          <a:p>
            <a:r>
              <a:rPr lang="en-US" sz="2800" dirty="0" smtClean="0"/>
              <a:t>2</a:t>
            </a:r>
            <a:r>
              <a:rPr lang="en-US" sz="2800" dirty="0"/>
              <a:t>. TRUE or FALSE? Dead people’s toenails continue to grow.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. Would you find your </a:t>
            </a:r>
            <a:r>
              <a:rPr lang="en-US" sz="2800" dirty="0" err="1"/>
              <a:t>philtrum</a:t>
            </a:r>
            <a:r>
              <a:rPr lang="en-US" sz="2800" dirty="0"/>
              <a:t> under your nose, tongue, or chin?</a:t>
            </a:r>
          </a:p>
          <a:p>
            <a:r>
              <a:rPr lang="en-US" sz="2800" dirty="0" smtClean="0"/>
              <a:t>4</a:t>
            </a:r>
            <a:r>
              <a:rPr lang="en-US" sz="2800" dirty="0"/>
              <a:t>. Does the human bladder hold less or more liquid than a juice box?</a:t>
            </a:r>
          </a:p>
          <a:p>
            <a:r>
              <a:rPr lang="en-US" sz="2800" dirty="0" smtClean="0"/>
              <a:t>5</a:t>
            </a:r>
            <a:r>
              <a:rPr lang="en-US" sz="2800" dirty="0"/>
              <a:t>. About how many hours does an adult dream if he sleeps for 7.5 hours: 1.5, 3, or 5 hours?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133600" y="1563511"/>
            <a:ext cx="19050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5999" y="2108200"/>
            <a:ext cx="1600201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15200" y="3048000"/>
            <a:ext cx="10668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1800" y="3962400"/>
            <a:ext cx="19050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5334000"/>
            <a:ext cx="10668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1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351</TotalTime>
  <Words>187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13</cp:revision>
  <dcterms:created xsi:type="dcterms:W3CDTF">2013-10-03T12:04:46Z</dcterms:created>
  <dcterms:modified xsi:type="dcterms:W3CDTF">2014-02-05T13:34:28Z</dcterms:modified>
</cp:coreProperties>
</file>