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433" autoAdjust="0"/>
    <p:restoredTop sz="94660"/>
  </p:normalViewPr>
  <p:slideViewPr>
    <p:cSldViewPr>
      <p:cViewPr varScale="1">
        <p:scale>
          <a:sx n="62" d="100"/>
          <a:sy n="62" d="100"/>
        </p:scale>
        <p:origin x="8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5F9ABA-EF93-4164-B559-60E42AE4FA88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Starter – Daily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Science trivia </a:t>
            </a:r>
          </a:p>
          <a:p>
            <a:pPr marL="0" indent="0">
              <a:buNone/>
            </a:pPr>
            <a:r>
              <a:rPr lang="en-US" sz="4000" dirty="0" smtClean="0"/>
              <a:t>#4</a:t>
            </a:r>
            <a:endParaRPr lang="en-US" sz="4000" dirty="0"/>
          </a:p>
        </p:txBody>
      </p:sp>
      <p:pic>
        <p:nvPicPr>
          <p:cNvPr id="1026" name="Picture 2" descr="C:\Users\sstone\AppData\Local\Microsoft\Windows\Temporary Internet Files\Content.IE5\Y610TUTQ\MC910217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22089"/>
            <a:ext cx="1308506" cy="191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stone\AppData\Local\Microsoft\Windows\Temporary Internet Files\Content.IE5\9I0F3C4Q\MC900370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46647"/>
            <a:ext cx="1371600" cy="189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stone\AppData\Local\Microsoft\Windows\Temporary Internet Files\Content.IE5\9I0F3C4Q\MC9001861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235" y="1625389"/>
            <a:ext cx="1286561" cy="184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stone\AppData\Local\Microsoft\Windows\Temporary Internet Files\Content.IE5\P6363Q3L\MC9002875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43515"/>
            <a:ext cx="1650749" cy="248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stone\AppData\Local\Microsoft\Windows\Temporary Internet Files\Content.IE5\XHY3W936\MC9003340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98" y="3048000"/>
            <a:ext cx="1438351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1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Science Trivia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 By </a:t>
            </a:r>
            <a:r>
              <a:rPr lang="en-US" sz="2800" dirty="0"/>
              <a:t>the time you are 75 years old, how many years will you have spent sleeping: 17, 23, 37, or 42?</a:t>
            </a:r>
          </a:p>
          <a:p>
            <a:r>
              <a:rPr lang="en-US" sz="2800" dirty="0"/>
              <a:t>2. Which part of your eye receives no blood at all: the cornea, iris, or retina?</a:t>
            </a:r>
          </a:p>
          <a:p>
            <a:r>
              <a:rPr lang="en-US" sz="2800" dirty="0"/>
              <a:t>3. How many feet does food travel in the average adult’s digestive tract: 10, 20, or 30 feet?</a:t>
            </a:r>
          </a:p>
          <a:p>
            <a:r>
              <a:rPr lang="en-US" sz="2800" dirty="0"/>
              <a:t>4. Who has more bones: an adult, a teenager, or a baby?</a:t>
            </a:r>
          </a:p>
          <a:p>
            <a:r>
              <a:rPr lang="en-US" sz="2800" dirty="0"/>
              <a:t>5. In the month of May, which 10-year-old will grow faster: Tim in the U.S. or Tom in Australia?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Science Trivia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 By </a:t>
            </a:r>
            <a:r>
              <a:rPr lang="en-US" sz="2800" dirty="0"/>
              <a:t>the time you are 75 years old, how many years will you have spent sleeping: 17, 23, 37, or 42?</a:t>
            </a:r>
          </a:p>
          <a:p>
            <a:r>
              <a:rPr lang="en-US" sz="2800" dirty="0"/>
              <a:t>2. Which part of your eye receives no blood at all: the cornea, iris, or retina?</a:t>
            </a:r>
          </a:p>
          <a:p>
            <a:r>
              <a:rPr lang="en-US" sz="2800" dirty="0"/>
              <a:t>3. How many feet does food travel in the average adult’s digestive tract: 10, 20, or 30 feet?</a:t>
            </a:r>
          </a:p>
          <a:p>
            <a:r>
              <a:rPr lang="en-US" sz="2800" dirty="0"/>
              <a:t>4. Who has more bones: an adult, a teenager, or a baby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5. In the month of May, which 10-year-old will grow faster: Tim in the U.S. or Tom in Australia?</a:t>
            </a:r>
          </a:p>
          <a:p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6705600" y="1600200"/>
            <a:ext cx="533400" cy="5334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66800" y="2895600"/>
            <a:ext cx="1295400" cy="5334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38800" y="3886200"/>
            <a:ext cx="533400" cy="549925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" y="4800600"/>
            <a:ext cx="990600" cy="5334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00200" y="5715000"/>
            <a:ext cx="2438400" cy="685800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2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329</TotalTime>
  <Words>241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Clarity</vt:lpstr>
      <vt:lpstr>Science Starter – Daily Challenge</vt:lpstr>
      <vt:lpstr>Science Trivia</vt:lpstr>
      <vt:lpstr>Science Trivia</vt:lpstr>
    </vt:vector>
  </TitlesOfParts>
  <Company>Village of Cicero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</dc:title>
  <dc:creator>sstone</dc:creator>
  <cp:lastModifiedBy>Stone, Sharon</cp:lastModifiedBy>
  <cp:revision>8</cp:revision>
  <dcterms:created xsi:type="dcterms:W3CDTF">2013-10-03T12:04:46Z</dcterms:created>
  <dcterms:modified xsi:type="dcterms:W3CDTF">2014-04-14T18:26:19Z</dcterms:modified>
</cp:coreProperties>
</file>