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9" r:id="rId2"/>
    <p:sldId id="257" r:id="rId3"/>
    <p:sldId id="262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4433" autoAdjust="0"/>
    <p:restoredTop sz="94660"/>
  </p:normalViewPr>
  <p:slideViewPr>
    <p:cSldViewPr>
      <p:cViewPr varScale="1">
        <p:scale>
          <a:sx n="62" d="100"/>
          <a:sy n="62" d="100"/>
        </p:scale>
        <p:origin x="852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F9ABA-EF93-4164-B559-60E42AE4FA88}" type="datetimeFigureOut">
              <a:rPr lang="en-US" smtClean="0"/>
              <a:t>4/14/2014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43AC8-1A8D-4D35-8829-9E9A1C9EB98C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F9ABA-EF93-4164-B559-60E42AE4FA88}" type="datetimeFigureOut">
              <a:rPr lang="en-US" smtClean="0"/>
              <a:t>4/14/2014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43AC8-1A8D-4D35-8829-9E9A1C9EB9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F9ABA-EF93-4164-B559-60E42AE4FA88}" type="datetimeFigureOut">
              <a:rPr lang="en-US" smtClean="0"/>
              <a:t>4/14/2014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43AC8-1A8D-4D35-8829-9E9A1C9EB9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F9ABA-EF93-4164-B559-60E42AE4FA88}" type="datetimeFigureOut">
              <a:rPr lang="en-US" smtClean="0"/>
              <a:t>4/14/2014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43AC8-1A8D-4D35-8829-9E9A1C9EB9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F9ABA-EF93-4164-B559-60E42AE4FA88}" type="datetimeFigureOut">
              <a:rPr lang="en-US" smtClean="0"/>
              <a:t>4/14/2014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43AC8-1A8D-4D35-8829-9E9A1C9EB98C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F9ABA-EF93-4164-B559-60E42AE4FA88}" type="datetimeFigureOut">
              <a:rPr lang="en-US" smtClean="0"/>
              <a:t>4/14/2014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43AC8-1A8D-4D35-8829-9E9A1C9EB9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F9ABA-EF93-4164-B559-60E42AE4FA88}" type="datetimeFigureOut">
              <a:rPr lang="en-US" smtClean="0"/>
              <a:t>4/14/2014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43AC8-1A8D-4D35-8829-9E9A1C9EB98C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F9ABA-EF93-4164-B559-60E42AE4FA88}" type="datetimeFigureOut">
              <a:rPr lang="en-US" smtClean="0"/>
              <a:t>4/14/2014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43AC8-1A8D-4D35-8829-9E9A1C9EB9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F9ABA-EF93-4164-B559-60E42AE4FA88}" type="datetimeFigureOut">
              <a:rPr lang="en-US" smtClean="0"/>
              <a:t>4/14/2014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43AC8-1A8D-4D35-8829-9E9A1C9EB9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F9ABA-EF93-4164-B559-60E42AE4FA88}" type="datetimeFigureOut">
              <a:rPr lang="en-US" smtClean="0"/>
              <a:t>4/14/2014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43AC8-1A8D-4D35-8829-9E9A1C9EB98C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F9ABA-EF93-4164-B559-60E42AE4FA88}" type="datetimeFigureOut">
              <a:rPr lang="en-US" smtClean="0"/>
              <a:t>4/14/2014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43AC8-1A8D-4D35-8829-9E9A1C9EB9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525F9ABA-EF93-4164-B559-60E42AE4FA88}" type="datetimeFigureOut">
              <a:rPr lang="en-US" smtClean="0"/>
              <a:t>4/14/2014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5EF43AC8-1A8D-4D35-8829-9E9A1C9EB98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Science Starter – Daily Challenge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6600" dirty="0" smtClean="0"/>
              <a:t>Science Trivia</a:t>
            </a:r>
          </a:p>
          <a:p>
            <a:pPr marL="0" indent="0">
              <a:buNone/>
            </a:pPr>
            <a:r>
              <a:rPr lang="en-US" sz="6600" dirty="0" smtClean="0"/>
              <a:t> </a:t>
            </a:r>
            <a:r>
              <a:rPr lang="en-US" sz="4000" dirty="0" smtClean="0"/>
              <a:t>#3</a:t>
            </a:r>
            <a:endParaRPr lang="en-US" sz="4000" dirty="0"/>
          </a:p>
        </p:txBody>
      </p:sp>
      <p:pic>
        <p:nvPicPr>
          <p:cNvPr id="1026" name="Picture 2" descr="C:\Users\sstone\AppData\Local\Microsoft\Windows\Temporary Internet Files\Content.IE5\Y610TUTQ\MC910217266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4222089"/>
            <a:ext cx="1308506" cy="19174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sstone\AppData\Local\Microsoft\Windows\Temporary Internet Files\Content.IE5\9I0F3C4Q\MC900370396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2546647"/>
            <a:ext cx="1371600" cy="18909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sstone\AppData\Local\Microsoft\Windows\Temporary Internet Files\Content.IE5\9I0F3C4Q\MC900186164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2235" y="1625389"/>
            <a:ext cx="1286561" cy="18425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sstone\AppData\Local\Microsoft\Windows\Temporary Internet Files\Content.IE5\P6363Q3L\MC900287501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3843515"/>
            <a:ext cx="1650749" cy="2480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C:\Users\sstone\AppData\Local\Microsoft\Windows\Temporary Internet Files\Content.IE5\XHY3W936\MC900334070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9598" y="3048000"/>
            <a:ext cx="1438351" cy="18196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40177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90600"/>
          </a:xfrm>
        </p:spPr>
        <p:txBody>
          <a:bodyPr/>
          <a:lstStyle/>
          <a:p>
            <a:pPr algn="ctr"/>
            <a:r>
              <a:rPr lang="en-US" dirty="0" smtClean="0"/>
              <a:t>Science Trivia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04800" y="1143000"/>
            <a:ext cx="8686800" cy="5334000"/>
          </a:xfrm>
        </p:spPr>
        <p:txBody>
          <a:bodyPr>
            <a:normAutofit/>
          </a:bodyPr>
          <a:lstStyle/>
          <a:p>
            <a:r>
              <a:rPr lang="en-US" sz="2600" dirty="0" smtClean="0"/>
              <a:t>1.  What </a:t>
            </a:r>
            <a:r>
              <a:rPr lang="en-US" sz="2600" dirty="0"/>
              <a:t>do we call the study of solar system and the objects in it? A. Astrology, B. Astronomy, C. Meteorology</a:t>
            </a:r>
          </a:p>
          <a:p>
            <a:r>
              <a:rPr lang="en-US" sz="2600" dirty="0" smtClean="0"/>
              <a:t>2</a:t>
            </a:r>
            <a:r>
              <a:rPr lang="en-US" sz="2600" dirty="0"/>
              <a:t>. Which scientist would study rocks and minerals</a:t>
            </a:r>
            <a:r>
              <a:rPr lang="en-US" sz="2600" dirty="0" smtClean="0"/>
              <a:t>?       </a:t>
            </a:r>
            <a:r>
              <a:rPr lang="en-US" sz="2600" dirty="0"/>
              <a:t>A. Geologist, B. Botanist, C. Meteorologist</a:t>
            </a:r>
          </a:p>
          <a:p>
            <a:r>
              <a:rPr lang="en-US" sz="2600" dirty="0" smtClean="0"/>
              <a:t>3</a:t>
            </a:r>
            <a:r>
              <a:rPr lang="en-US" sz="2600" dirty="0"/>
              <a:t>. Which of the following is NOT a branch of biology? </a:t>
            </a:r>
            <a:r>
              <a:rPr lang="en-US" sz="2600" dirty="0" smtClean="0"/>
              <a:t>  A</a:t>
            </a:r>
            <a:r>
              <a:rPr lang="en-US" sz="2600" dirty="0"/>
              <a:t>. Botany, B. Zoology, C. Seismology </a:t>
            </a:r>
          </a:p>
          <a:p>
            <a:r>
              <a:rPr lang="en-US" sz="2600" dirty="0" smtClean="0"/>
              <a:t>4</a:t>
            </a:r>
            <a:r>
              <a:rPr lang="en-US" sz="2600" dirty="0"/>
              <a:t>. Which of these machines did Johannes Gutenberg invent? A. Ball point pen, B. Printing press, C. Cotton Gin</a:t>
            </a:r>
          </a:p>
          <a:p>
            <a:r>
              <a:rPr lang="en-US" sz="2600" dirty="0" smtClean="0"/>
              <a:t>5</a:t>
            </a:r>
            <a:r>
              <a:rPr lang="en-US" sz="2600" dirty="0"/>
              <a:t>. When was the ENIAC computer turned on for the first time? </a:t>
            </a:r>
            <a:r>
              <a:rPr lang="en-US" sz="2600" dirty="0" smtClean="0"/>
              <a:t>  A</a:t>
            </a:r>
            <a:r>
              <a:rPr lang="en-US" sz="2600" dirty="0"/>
              <a:t>. 1936, B. 1946, C. 1956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3124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90600"/>
          </a:xfrm>
        </p:spPr>
        <p:txBody>
          <a:bodyPr/>
          <a:lstStyle/>
          <a:p>
            <a:pPr algn="ctr"/>
            <a:r>
              <a:rPr lang="en-US" dirty="0" smtClean="0"/>
              <a:t>And the answers are…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04800" y="1143000"/>
            <a:ext cx="8686800" cy="5334000"/>
          </a:xfrm>
        </p:spPr>
        <p:txBody>
          <a:bodyPr>
            <a:normAutofit/>
          </a:bodyPr>
          <a:lstStyle/>
          <a:p>
            <a:r>
              <a:rPr lang="en-US" sz="2600" dirty="0" smtClean="0"/>
              <a:t>1.  What </a:t>
            </a:r>
            <a:r>
              <a:rPr lang="en-US" sz="2600" dirty="0"/>
              <a:t>do we call the study of solar system and the objects in it? A. Astrology, B. Astronomy, C. Meteorology</a:t>
            </a:r>
          </a:p>
          <a:p>
            <a:r>
              <a:rPr lang="en-US" sz="2600" dirty="0" smtClean="0"/>
              <a:t>2</a:t>
            </a:r>
            <a:r>
              <a:rPr lang="en-US" sz="2600" dirty="0"/>
              <a:t>. Which scientist would study rocks and minerals</a:t>
            </a:r>
            <a:r>
              <a:rPr lang="en-US" sz="2600" dirty="0" smtClean="0"/>
              <a:t>?       </a:t>
            </a:r>
            <a:r>
              <a:rPr lang="en-US" sz="2600" dirty="0"/>
              <a:t>A. Geologist, B. Botanist, C. Meteorologist</a:t>
            </a:r>
          </a:p>
          <a:p>
            <a:r>
              <a:rPr lang="en-US" sz="2600" dirty="0" smtClean="0"/>
              <a:t>3</a:t>
            </a:r>
            <a:r>
              <a:rPr lang="en-US" sz="2600" dirty="0"/>
              <a:t>. Which of the following is NOT a branch of biology? </a:t>
            </a:r>
            <a:r>
              <a:rPr lang="en-US" sz="2600" dirty="0" smtClean="0"/>
              <a:t>  A</a:t>
            </a:r>
            <a:r>
              <a:rPr lang="en-US" sz="2600" dirty="0"/>
              <a:t>. Botany, B. Zoology, C. Seismology </a:t>
            </a:r>
          </a:p>
          <a:p>
            <a:r>
              <a:rPr lang="en-US" sz="2600" dirty="0" smtClean="0"/>
              <a:t>4</a:t>
            </a:r>
            <a:r>
              <a:rPr lang="en-US" sz="2600" dirty="0"/>
              <a:t>. Which of these machines did Johannes Gutenberg invent? A. Ball point pen, B. Printing press, C. Cotton Gin</a:t>
            </a:r>
          </a:p>
          <a:p>
            <a:r>
              <a:rPr lang="en-US" sz="2600" dirty="0" smtClean="0"/>
              <a:t>5</a:t>
            </a:r>
            <a:r>
              <a:rPr lang="en-US" sz="2600" dirty="0"/>
              <a:t>. When was the ENIAC computer turned on for the first time? </a:t>
            </a:r>
            <a:r>
              <a:rPr lang="en-US" sz="2600" dirty="0" smtClean="0"/>
              <a:t>  A</a:t>
            </a:r>
            <a:r>
              <a:rPr lang="en-US" sz="2600" dirty="0"/>
              <a:t>. 1936, B. 1946, C. </a:t>
            </a:r>
            <a:r>
              <a:rPr lang="en-US" sz="2600" dirty="0" smtClean="0"/>
              <a:t>1956 </a:t>
            </a:r>
            <a:r>
              <a:rPr lang="en-US" sz="2600" b="1" dirty="0" smtClean="0">
                <a:solidFill>
                  <a:srgbClr val="00B0F0"/>
                </a:solidFill>
              </a:rPr>
              <a:t>(it weighed 30 tons!)</a:t>
            </a:r>
            <a:endParaRPr lang="en-US" sz="2600" b="1" dirty="0">
              <a:solidFill>
                <a:srgbClr val="00B0F0"/>
              </a:solidFill>
            </a:endParaRPr>
          </a:p>
          <a:p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4267200" y="1447800"/>
            <a:ext cx="2286000" cy="685800"/>
          </a:xfrm>
          <a:prstGeom prst="ellipse">
            <a:avLst/>
          </a:prstGeom>
          <a:noFill/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304800" y="2438400"/>
            <a:ext cx="2362200" cy="525780"/>
          </a:xfrm>
          <a:prstGeom prst="ellipse">
            <a:avLst/>
          </a:prstGeom>
          <a:noFill/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3810000" y="3276600"/>
            <a:ext cx="2514600" cy="570411"/>
          </a:xfrm>
          <a:prstGeom prst="ellipse">
            <a:avLst/>
          </a:prstGeom>
          <a:noFill/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04063" y="4114800"/>
            <a:ext cx="2730137" cy="685800"/>
          </a:xfrm>
          <a:prstGeom prst="ellipse">
            <a:avLst/>
          </a:prstGeom>
          <a:noFill/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2857500" y="5390605"/>
            <a:ext cx="1409700" cy="570411"/>
          </a:xfrm>
          <a:prstGeom prst="ellipse">
            <a:avLst/>
          </a:prstGeom>
          <a:noFill/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4063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323</TotalTime>
  <Words>271</Words>
  <Application>Microsoft Office PowerPoint</Application>
  <PresentationFormat>On-screen Show (4:3)</PresentationFormat>
  <Paragraphs>15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Arial</vt:lpstr>
      <vt:lpstr>Clarity</vt:lpstr>
      <vt:lpstr>Science Starter – Daily Challenge</vt:lpstr>
      <vt:lpstr>Science Trivia</vt:lpstr>
      <vt:lpstr>And the answers are…</vt:lpstr>
    </vt:vector>
  </TitlesOfParts>
  <Company>Village of Cicero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Science starter</dc:title>
  <dc:creator>sstone</dc:creator>
  <cp:lastModifiedBy>Stone, Sharon</cp:lastModifiedBy>
  <cp:revision>9</cp:revision>
  <dcterms:created xsi:type="dcterms:W3CDTF">2013-10-03T12:04:46Z</dcterms:created>
  <dcterms:modified xsi:type="dcterms:W3CDTF">2014-04-14T18:27:52Z</dcterms:modified>
</cp:coreProperties>
</file>