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57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433" autoAdjust="0"/>
    <p:restoredTop sz="94660"/>
  </p:normalViewPr>
  <p:slideViewPr>
    <p:cSldViewPr>
      <p:cViewPr varScale="1">
        <p:scale>
          <a:sx n="62" d="100"/>
          <a:sy n="62" d="100"/>
        </p:scale>
        <p:origin x="85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25F9ABA-EF93-4164-B559-60E42AE4FA88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EF43AC8-1A8D-4D35-8829-9E9A1C9EB9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Starter – Daily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dirty="0" smtClean="0"/>
              <a:t>Science Trivia</a:t>
            </a:r>
          </a:p>
          <a:p>
            <a:pPr marL="0" indent="0">
              <a:buNone/>
            </a:pPr>
            <a:r>
              <a:rPr lang="en-US" sz="6600" dirty="0" smtClean="0"/>
              <a:t> </a:t>
            </a:r>
            <a:r>
              <a:rPr lang="en-US" sz="4000" dirty="0" smtClean="0"/>
              <a:t>#3</a:t>
            </a:r>
            <a:endParaRPr lang="en-US" sz="4000" dirty="0"/>
          </a:p>
        </p:txBody>
      </p:sp>
      <p:pic>
        <p:nvPicPr>
          <p:cNvPr id="1026" name="Picture 2" descr="C:\Users\sstone\AppData\Local\Microsoft\Windows\Temporary Internet Files\Content.IE5\Y610TUTQ\MC9102172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222089"/>
            <a:ext cx="1308506" cy="191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stone\AppData\Local\Microsoft\Windows\Temporary Internet Files\Content.IE5\9I0F3C4Q\MC90037039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2546647"/>
            <a:ext cx="1371600" cy="1890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stone\AppData\Local\Microsoft\Windows\Temporary Internet Files\Content.IE5\9I0F3C4Q\MC90018616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235" y="1625389"/>
            <a:ext cx="1286561" cy="184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stone\AppData\Local\Microsoft\Windows\Temporary Internet Files\Content.IE5\P6363Q3L\MC90028750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843515"/>
            <a:ext cx="1650749" cy="248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stone\AppData\Local\Microsoft\Windows\Temporary Internet Files\Content.IE5\XHY3W936\MC90033407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9598" y="3048000"/>
            <a:ext cx="1438351" cy="181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017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Science Trivia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3340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1.  What </a:t>
            </a:r>
            <a:r>
              <a:rPr lang="en-US" sz="2600" dirty="0"/>
              <a:t>do we call the study of solar system and the objects in it? A. Astrology, B. Astronomy, C. Meteorology</a:t>
            </a:r>
          </a:p>
          <a:p>
            <a:r>
              <a:rPr lang="en-US" sz="2600" dirty="0" smtClean="0"/>
              <a:t>2</a:t>
            </a:r>
            <a:r>
              <a:rPr lang="en-US" sz="2600" dirty="0"/>
              <a:t>. Which scientist would study rocks and minerals</a:t>
            </a:r>
            <a:r>
              <a:rPr lang="en-US" sz="2600" dirty="0" smtClean="0"/>
              <a:t>?       </a:t>
            </a:r>
            <a:r>
              <a:rPr lang="en-US" sz="2600" dirty="0"/>
              <a:t>A. Geologist, B. Botanist, C. Meteorologist</a:t>
            </a:r>
          </a:p>
          <a:p>
            <a:r>
              <a:rPr lang="en-US" sz="2600" dirty="0" smtClean="0"/>
              <a:t>3</a:t>
            </a:r>
            <a:r>
              <a:rPr lang="en-US" sz="2600" dirty="0"/>
              <a:t>. Which of the following is NOT a branch of biology? </a:t>
            </a:r>
            <a:r>
              <a:rPr lang="en-US" sz="2600" dirty="0" smtClean="0"/>
              <a:t>  A</a:t>
            </a:r>
            <a:r>
              <a:rPr lang="en-US" sz="2600" dirty="0"/>
              <a:t>. Botany, B. Zoology, C. Seismology </a:t>
            </a:r>
          </a:p>
          <a:p>
            <a:r>
              <a:rPr lang="en-US" sz="2600" dirty="0" smtClean="0"/>
              <a:t>4</a:t>
            </a:r>
            <a:r>
              <a:rPr lang="en-US" sz="2600" dirty="0"/>
              <a:t>. Which of these machines did Johannes Gutenberg invent? A. Ball point pen, B. Printing press, C. Cotton Gin</a:t>
            </a:r>
          </a:p>
          <a:p>
            <a:r>
              <a:rPr lang="en-US" sz="2600" dirty="0" smtClean="0"/>
              <a:t>5</a:t>
            </a:r>
            <a:r>
              <a:rPr lang="en-US" sz="2600" dirty="0"/>
              <a:t>. When was the ENIAC computer turned on for the first time? </a:t>
            </a:r>
            <a:r>
              <a:rPr lang="en-US" sz="2600" dirty="0" smtClean="0"/>
              <a:t>  A</a:t>
            </a:r>
            <a:r>
              <a:rPr lang="en-US" sz="2600" dirty="0"/>
              <a:t>. 1936, B. 1946, C. 1956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12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And the answers are…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3340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1.  What </a:t>
            </a:r>
            <a:r>
              <a:rPr lang="en-US" sz="2600" dirty="0"/>
              <a:t>do we call the study of solar system and the objects in it? A. Astrology, B. Astronomy, C. Meteorology</a:t>
            </a:r>
          </a:p>
          <a:p>
            <a:r>
              <a:rPr lang="en-US" sz="2600" dirty="0" smtClean="0"/>
              <a:t>2</a:t>
            </a:r>
            <a:r>
              <a:rPr lang="en-US" sz="2600" dirty="0"/>
              <a:t>. Which scientist would study rocks and minerals</a:t>
            </a:r>
            <a:r>
              <a:rPr lang="en-US" sz="2600" dirty="0" smtClean="0"/>
              <a:t>?       </a:t>
            </a:r>
            <a:r>
              <a:rPr lang="en-US" sz="2600" dirty="0"/>
              <a:t>A. Geologist, B. Botanist, C. Meteorologist</a:t>
            </a:r>
          </a:p>
          <a:p>
            <a:r>
              <a:rPr lang="en-US" sz="2600" dirty="0" smtClean="0"/>
              <a:t>3</a:t>
            </a:r>
            <a:r>
              <a:rPr lang="en-US" sz="2600" dirty="0"/>
              <a:t>. Which of the following is NOT a branch of biology? </a:t>
            </a:r>
            <a:r>
              <a:rPr lang="en-US" sz="2600" dirty="0" smtClean="0"/>
              <a:t>  A</a:t>
            </a:r>
            <a:r>
              <a:rPr lang="en-US" sz="2600" dirty="0"/>
              <a:t>. Botany, B. Zoology, C. Seismology </a:t>
            </a:r>
          </a:p>
          <a:p>
            <a:r>
              <a:rPr lang="en-US" sz="2600" dirty="0" smtClean="0"/>
              <a:t>4</a:t>
            </a:r>
            <a:r>
              <a:rPr lang="en-US" sz="2600" dirty="0"/>
              <a:t>. Which of these machines did Johannes Gutenberg invent? A. Ball point pen, B. Printing press, C. Cotton Gin</a:t>
            </a:r>
          </a:p>
          <a:p>
            <a:r>
              <a:rPr lang="en-US" sz="2600" dirty="0" smtClean="0"/>
              <a:t>5</a:t>
            </a:r>
            <a:r>
              <a:rPr lang="en-US" sz="2600" dirty="0"/>
              <a:t>. When was the ENIAC computer turned on for the first time? </a:t>
            </a:r>
            <a:r>
              <a:rPr lang="en-US" sz="2600" dirty="0" smtClean="0"/>
              <a:t>  A</a:t>
            </a:r>
            <a:r>
              <a:rPr lang="en-US" sz="2600" dirty="0"/>
              <a:t>. 1936, B. 1946, C. </a:t>
            </a:r>
            <a:r>
              <a:rPr lang="en-US" sz="2600" dirty="0" smtClean="0"/>
              <a:t>1956 </a:t>
            </a:r>
            <a:r>
              <a:rPr lang="en-US" sz="2600" b="1" dirty="0" smtClean="0">
                <a:solidFill>
                  <a:srgbClr val="00B0F0"/>
                </a:solidFill>
              </a:rPr>
              <a:t>(it weighed 30 tons!)</a:t>
            </a:r>
            <a:endParaRPr lang="en-US" sz="2600" b="1" dirty="0">
              <a:solidFill>
                <a:srgbClr val="00B0F0"/>
              </a:solidFill>
            </a:endParaRPr>
          </a:p>
          <a:p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267200" y="1447800"/>
            <a:ext cx="2286000" cy="685800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04800" y="2438400"/>
            <a:ext cx="2362200" cy="525780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10000" y="3276600"/>
            <a:ext cx="2514600" cy="570411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04063" y="4114800"/>
            <a:ext cx="2730137" cy="685800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857500" y="5390605"/>
            <a:ext cx="1409700" cy="570411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6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323</TotalTime>
  <Words>271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Clarity</vt:lpstr>
      <vt:lpstr>Science Starter – Daily Challenge</vt:lpstr>
      <vt:lpstr>Science Trivia</vt:lpstr>
      <vt:lpstr>And the answers are…</vt:lpstr>
    </vt:vector>
  </TitlesOfParts>
  <Company>Village of Cicero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</dc:title>
  <dc:creator>sstone</dc:creator>
  <cp:lastModifiedBy>Stone, Sharon</cp:lastModifiedBy>
  <cp:revision>9</cp:revision>
  <dcterms:created xsi:type="dcterms:W3CDTF">2013-10-03T12:04:46Z</dcterms:created>
  <dcterms:modified xsi:type="dcterms:W3CDTF">2014-04-14T18:27:52Z</dcterms:modified>
</cp:coreProperties>
</file>