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94" autoAdjust="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Scientists </a:t>
            </a:r>
            <a:r>
              <a:rPr lang="en-US" sz="3600" dirty="0" smtClean="0"/>
              <a:t>#2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235" y="1625389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1.  Robert </a:t>
            </a:r>
            <a:r>
              <a:rPr lang="en-US" dirty="0"/>
              <a:t>Bakker is a famous paleontologist. What did he study? A. Gorillas, B. Birds, C. Dinosaurs</a:t>
            </a:r>
          </a:p>
          <a:p>
            <a:r>
              <a:rPr lang="en-US" dirty="0" smtClean="0"/>
              <a:t>2.  </a:t>
            </a:r>
            <a:r>
              <a:rPr lang="en-US" dirty="0"/>
              <a:t>Which of the following animals did Diane </a:t>
            </a:r>
            <a:r>
              <a:rPr lang="en-US" dirty="0" err="1"/>
              <a:t>Fossey</a:t>
            </a:r>
            <a:r>
              <a:rPr lang="en-US" dirty="0"/>
              <a:t> spend her life protecting? A. Bengal Tigers, </a:t>
            </a: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smtClean="0"/>
              <a:t>Koalas,    C.  Mountain Gorillas </a:t>
            </a:r>
          </a:p>
          <a:p>
            <a:r>
              <a:rPr lang="en-US" dirty="0" smtClean="0"/>
              <a:t>3.  </a:t>
            </a:r>
            <a:r>
              <a:rPr lang="en-US" dirty="0"/>
              <a:t>What does a herpetologist study? A. Insects, B. Birds, C. Reptiles</a:t>
            </a:r>
          </a:p>
          <a:p>
            <a:r>
              <a:rPr lang="en-US" dirty="0" smtClean="0"/>
              <a:t>4. </a:t>
            </a:r>
            <a:r>
              <a:rPr lang="en-US" dirty="0"/>
              <a:t>What does a lepidopterist study? A. Beetles, B. Bees and wasps, C. Moths and butterflies</a:t>
            </a:r>
          </a:p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/>
              <a:t>Which of the following scientists would study motion, forces, &amp; energy? A. Physicist, B. Chemistry, C. Biologist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And the answers are….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1.  Robert </a:t>
            </a:r>
            <a:r>
              <a:rPr lang="en-US" dirty="0"/>
              <a:t>Bakker is a famous paleontologist. What did he study? A. Gorillas, B. Birds, C. Dinosaurs</a:t>
            </a:r>
          </a:p>
          <a:p>
            <a:r>
              <a:rPr lang="en-US" dirty="0" smtClean="0"/>
              <a:t>2.  </a:t>
            </a:r>
            <a:r>
              <a:rPr lang="en-US" dirty="0"/>
              <a:t>Which of the following animals did Diane </a:t>
            </a:r>
            <a:r>
              <a:rPr lang="en-US" dirty="0" err="1"/>
              <a:t>Fossey</a:t>
            </a:r>
            <a:r>
              <a:rPr lang="en-US" dirty="0"/>
              <a:t> spend her life protecting? A. Bengal Tigers, </a:t>
            </a: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smtClean="0"/>
              <a:t>Koalas,    C.  Mountain Gorillas </a:t>
            </a:r>
          </a:p>
          <a:p>
            <a:r>
              <a:rPr lang="en-US" dirty="0" smtClean="0"/>
              <a:t>3.  </a:t>
            </a:r>
            <a:r>
              <a:rPr lang="en-US" dirty="0"/>
              <a:t>What does a herpetologist study? A. Insects, B. Birds, C. Reptiles</a:t>
            </a:r>
          </a:p>
          <a:p>
            <a:r>
              <a:rPr lang="en-US" dirty="0" smtClean="0"/>
              <a:t>4. </a:t>
            </a:r>
            <a:r>
              <a:rPr lang="en-US" dirty="0"/>
              <a:t>What does a lepidopterist study? A. Beetles, B. Bees and wasps, C. Moths and butterflies</a:t>
            </a:r>
          </a:p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/>
              <a:t>Which of the following scientists would study motion, forces, &amp; energy? A. Physicist, B. Chemistry, C. Biologist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419600" y="1447800"/>
            <a:ext cx="1905000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" y="2590800"/>
            <a:ext cx="3505200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" y="3429000"/>
            <a:ext cx="1905000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14154" y="4267200"/>
            <a:ext cx="3577046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50177" y="5105400"/>
            <a:ext cx="1905000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5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</TotalTime>
  <Words>259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Science Starter – Daily Challenge</vt:lpstr>
      <vt:lpstr>Science Trivia</vt:lpstr>
      <vt:lpstr>And the answers are….</vt:lpstr>
    </vt:vector>
  </TitlesOfParts>
  <Company>Village of Cicero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sstone</cp:lastModifiedBy>
  <cp:revision>4</cp:revision>
  <dcterms:created xsi:type="dcterms:W3CDTF">2013-10-03T12:04:46Z</dcterms:created>
  <dcterms:modified xsi:type="dcterms:W3CDTF">2013-10-03T12:23:40Z</dcterms:modified>
</cp:coreProperties>
</file>