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7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4433" autoAdjust="0"/>
    <p:restoredTop sz="94660"/>
  </p:normalViewPr>
  <p:slideViewPr>
    <p:cSldViewPr>
      <p:cViewPr varScale="1">
        <p:scale>
          <a:sx n="87" d="100"/>
          <a:sy n="87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Science Trivia </a:t>
            </a:r>
            <a:r>
              <a:rPr lang="en-US" sz="3600" dirty="0" smtClean="0"/>
              <a:t>#11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166" y="2653194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4620373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>
            <a:noAutofit/>
          </a:bodyPr>
          <a:lstStyle/>
          <a:p>
            <a:r>
              <a:rPr lang="en-US" sz="2600" dirty="0" smtClean="0"/>
              <a:t>1. </a:t>
            </a:r>
            <a:r>
              <a:rPr lang="en-US" sz="2600" dirty="0" smtClean="0"/>
              <a:t>How </a:t>
            </a:r>
            <a:r>
              <a:rPr lang="en-US" sz="2600" dirty="0"/>
              <a:t>many different species (kinds) of insects are there? A. 100,000 B. 500,000 C. 1,000,000</a:t>
            </a:r>
          </a:p>
          <a:p>
            <a:r>
              <a:rPr lang="en-US" sz="2600" dirty="0"/>
              <a:t>2. What is the official state insect for Illinois? A. Ladybug B. Honey Bee C. Firefly D. Monarch butterfly</a:t>
            </a:r>
          </a:p>
          <a:p>
            <a:r>
              <a:rPr lang="en-US" sz="2600" dirty="0"/>
              <a:t>3. Which is the largest order (type) of insect? </a:t>
            </a:r>
            <a:r>
              <a:rPr lang="en-US" sz="2600" dirty="0" smtClean="0"/>
              <a:t>                A</a:t>
            </a:r>
            <a:r>
              <a:rPr lang="en-US" sz="2600" dirty="0"/>
              <a:t>. </a:t>
            </a:r>
            <a:r>
              <a:rPr lang="en-US" sz="2600" dirty="0" err="1"/>
              <a:t>Coleoptera</a:t>
            </a:r>
            <a:r>
              <a:rPr lang="en-US" sz="2600" dirty="0"/>
              <a:t> (beetles) B. </a:t>
            </a:r>
            <a:r>
              <a:rPr lang="en-US" sz="2600" dirty="0" err="1"/>
              <a:t>Diptera</a:t>
            </a:r>
            <a:r>
              <a:rPr lang="en-US" sz="2600" dirty="0"/>
              <a:t> (flies) C. Lepidoptera (butterflies/moths) D. </a:t>
            </a:r>
            <a:r>
              <a:rPr lang="en-US" sz="2600" dirty="0" err="1"/>
              <a:t>Orthopetera</a:t>
            </a:r>
            <a:r>
              <a:rPr lang="en-US" sz="2600" dirty="0"/>
              <a:t> (grasshoppers/crickets)</a:t>
            </a:r>
          </a:p>
          <a:p>
            <a:r>
              <a:rPr lang="en-US" sz="2600" dirty="0"/>
              <a:t>4. The Goliath beetle is the largest insect living today. How much does it weigh? A. 2 ounces B. 4 ounces C. 8 ounces</a:t>
            </a:r>
          </a:p>
          <a:p>
            <a:r>
              <a:rPr lang="en-US" sz="2600" dirty="0"/>
              <a:t>5. The fastest insect is the deer bot fly. What is its fastest speed? A. 45 mph B. 90 mph C. 120 mph</a:t>
            </a:r>
            <a:endParaRPr lang="en-US" sz="2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37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>
            <a:noAutofit/>
          </a:bodyPr>
          <a:lstStyle/>
          <a:p>
            <a:r>
              <a:rPr lang="en-US" sz="2600" dirty="0" smtClean="0"/>
              <a:t>1. </a:t>
            </a:r>
            <a:r>
              <a:rPr lang="en-US" sz="2600" dirty="0" smtClean="0"/>
              <a:t>How </a:t>
            </a:r>
            <a:r>
              <a:rPr lang="en-US" sz="2600" dirty="0"/>
              <a:t>many different species (kinds) of insects are there? A. 100,000 B. 500,000 C. 1,000,000</a:t>
            </a:r>
          </a:p>
          <a:p>
            <a:r>
              <a:rPr lang="en-US" sz="2600" dirty="0"/>
              <a:t>2. What is the official state insect for Illinois? A. Ladybug B. Honey Bee C. Firefly D. Monarch butterfly</a:t>
            </a:r>
          </a:p>
          <a:p>
            <a:r>
              <a:rPr lang="en-US" sz="2600" dirty="0"/>
              <a:t>3. Which is the largest order (type) of insect? </a:t>
            </a:r>
            <a:r>
              <a:rPr lang="en-US" sz="2600" dirty="0" smtClean="0"/>
              <a:t>               A</a:t>
            </a:r>
            <a:r>
              <a:rPr lang="en-US" sz="2600" dirty="0"/>
              <a:t>. </a:t>
            </a:r>
            <a:r>
              <a:rPr lang="en-US" sz="2600" dirty="0" err="1"/>
              <a:t>Coleoptera</a:t>
            </a:r>
            <a:r>
              <a:rPr lang="en-US" sz="2600" dirty="0"/>
              <a:t> (beetles) B. </a:t>
            </a:r>
            <a:r>
              <a:rPr lang="en-US" sz="2600" dirty="0" err="1"/>
              <a:t>Diptera</a:t>
            </a:r>
            <a:r>
              <a:rPr lang="en-US" sz="2600" dirty="0"/>
              <a:t> (flies) C. Lepidoptera (butterflies/moths) D. </a:t>
            </a:r>
            <a:r>
              <a:rPr lang="en-US" sz="2600" dirty="0" err="1"/>
              <a:t>Orthopetera</a:t>
            </a:r>
            <a:r>
              <a:rPr lang="en-US" sz="2600" dirty="0"/>
              <a:t> (grasshoppers/crickets)</a:t>
            </a:r>
          </a:p>
          <a:p>
            <a:r>
              <a:rPr lang="en-US" sz="2600" dirty="0"/>
              <a:t>4. The Goliath beetle is the largest insect living today. How much does it weigh? A. 2 ounces B. 4 ounces C. 8 ounces</a:t>
            </a:r>
          </a:p>
          <a:p>
            <a:r>
              <a:rPr lang="en-US" sz="2600" dirty="0"/>
              <a:t>5. The fastest insect is the deer bot fly. What is its fastest speed? A. 45 mph B. 90 mph C. 120 mph</a:t>
            </a:r>
            <a:endParaRPr lang="en-US" sz="2600" dirty="0">
              <a:effectLst/>
            </a:endParaRPr>
          </a:p>
        </p:txBody>
      </p:sp>
      <p:sp>
        <p:nvSpPr>
          <p:cNvPr id="6" name="Oval 5"/>
          <p:cNvSpPr/>
          <p:nvPr/>
        </p:nvSpPr>
        <p:spPr>
          <a:xfrm>
            <a:off x="4876800" y="1371600"/>
            <a:ext cx="2133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86200" y="2133600"/>
            <a:ext cx="3276600" cy="6858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8600" y="3048000"/>
            <a:ext cx="3845805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4724400"/>
            <a:ext cx="19812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8000" y="6019800"/>
            <a:ext cx="18288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2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377</TotalTime>
  <Words>303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20</cp:revision>
  <dcterms:created xsi:type="dcterms:W3CDTF">2013-10-03T12:04:46Z</dcterms:created>
  <dcterms:modified xsi:type="dcterms:W3CDTF">2014-04-14T18:49:57Z</dcterms:modified>
</cp:coreProperties>
</file>