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Trivia </a:t>
            </a:r>
            <a:r>
              <a:rPr lang="en-US" sz="3600" dirty="0" smtClean="0"/>
              <a:t>#10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166" y="2653194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Autofit/>
          </a:bodyPr>
          <a:lstStyle/>
          <a:p>
            <a:r>
              <a:rPr lang="en-US" sz="2600" dirty="0" smtClean="0"/>
              <a:t>1. </a:t>
            </a:r>
            <a:r>
              <a:rPr lang="en-US" sz="2600" dirty="0"/>
              <a:t>Which lasted longer: the world’s longest sneezing attack or the world’s longest hiccup attack?</a:t>
            </a:r>
          </a:p>
          <a:p>
            <a:r>
              <a:rPr lang="en-US" sz="2600" dirty="0" smtClean="0"/>
              <a:t>2. </a:t>
            </a:r>
            <a:r>
              <a:rPr lang="en-US" sz="2600" dirty="0"/>
              <a:t>If all your blood vessels were laid end to end, could they make two circles around the moon, the sun, or the earth</a:t>
            </a:r>
            <a:r>
              <a:rPr lang="en-US" sz="2600" dirty="0" smtClean="0"/>
              <a:t>?</a:t>
            </a:r>
          </a:p>
          <a:p>
            <a:r>
              <a:rPr lang="en-US" sz="2600" dirty="0" smtClean="0"/>
              <a:t>3.  What </a:t>
            </a:r>
            <a:r>
              <a:rPr lang="en-US" sz="2600" dirty="0"/>
              <a:t>it the name for the process of a liquid changing into a gas? A. Melting B. Vaporization C. Sublimation </a:t>
            </a:r>
          </a:p>
          <a:p>
            <a:r>
              <a:rPr lang="en-US" sz="2600" dirty="0" smtClean="0"/>
              <a:t>4. </a:t>
            </a:r>
            <a:r>
              <a:rPr lang="en-US" sz="2600" dirty="0"/>
              <a:t>The atomic number for nickel is 28. How many electrons are found in an atom of nickel? A. 7 B. 14 </a:t>
            </a:r>
            <a:r>
              <a:rPr lang="en-US" sz="2600" dirty="0" smtClean="0"/>
              <a:t>     C</a:t>
            </a:r>
            <a:r>
              <a:rPr lang="en-US" sz="2600" dirty="0"/>
              <a:t>. 28 </a:t>
            </a:r>
          </a:p>
          <a:p>
            <a:r>
              <a:rPr lang="en-US" sz="2600" dirty="0" smtClean="0"/>
              <a:t>5. </a:t>
            </a:r>
            <a:r>
              <a:rPr lang="en-US" sz="2600" dirty="0"/>
              <a:t>Which of the following is not found in the nucleus of an atom? A. Protons B. Neutron C. Electron</a:t>
            </a:r>
          </a:p>
          <a:p>
            <a:endParaRPr lang="en-US" sz="2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37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Autofit/>
          </a:bodyPr>
          <a:lstStyle/>
          <a:p>
            <a:r>
              <a:rPr lang="en-US" sz="2600" dirty="0" smtClean="0"/>
              <a:t>1. </a:t>
            </a:r>
            <a:r>
              <a:rPr lang="en-US" sz="2600" dirty="0"/>
              <a:t>Which lasted longer: the world’s longest sneezing attack or the world’s longest hiccup attack?</a:t>
            </a:r>
          </a:p>
          <a:p>
            <a:r>
              <a:rPr lang="en-US" sz="2600" dirty="0" smtClean="0"/>
              <a:t>2. </a:t>
            </a:r>
            <a:r>
              <a:rPr lang="en-US" sz="2600" dirty="0"/>
              <a:t>If all your blood vessels were laid end to end, could they make two circles around the moon, the sun, or the earth</a:t>
            </a:r>
            <a:r>
              <a:rPr lang="en-US" sz="2600" dirty="0" smtClean="0"/>
              <a:t>?</a:t>
            </a:r>
          </a:p>
          <a:p>
            <a:r>
              <a:rPr lang="en-US" sz="2600" dirty="0" smtClean="0"/>
              <a:t>3.  What </a:t>
            </a:r>
            <a:r>
              <a:rPr lang="en-US" sz="2600" dirty="0"/>
              <a:t>it the name for the process of a liquid changing into a gas? A. Melting B. Vaporization C. Sublimation </a:t>
            </a:r>
          </a:p>
          <a:p>
            <a:r>
              <a:rPr lang="en-US" sz="2600" dirty="0" smtClean="0"/>
              <a:t>4. </a:t>
            </a:r>
            <a:r>
              <a:rPr lang="en-US" sz="2600" dirty="0"/>
              <a:t>The atomic number for nickel is 28. How many electrons are found in an atom of nickel? A. 7 B. 14 </a:t>
            </a:r>
            <a:r>
              <a:rPr lang="en-US" sz="2600" dirty="0" smtClean="0"/>
              <a:t>     C</a:t>
            </a:r>
            <a:r>
              <a:rPr lang="en-US" sz="2600" dirty="0"/>
              <a:t>. 28 </a:t>
            </a:r>
          </a:p>
          <a:p>
            <a:r>
              <a:rPr lang="en-US" sz="2600" dirty="0" smtClean="0"/>
              <a:t>5. </a:t>
            </a:r>
            <a:r>
              <a:rPr lang="en-US" sz="2600" dirty="0"/>
              <a:t>Which of the following is not found in the nucleus of an atom? A. Protons B. Neutron C. Electron</a:t>
            </a:r>
          </a:p>
          <a:p>
            <a:endParaRPr lang="en-US" sz="2600" dirty="0">
              <a:effectLst/>
            </a:endParaRPr>
          </a:p>
        </p:txBody>
      </p:sp>
      <p:sp>
        <p:nvSpPr>
          <p:cNvPr id="6" name="Oval 5"/>
          <p:cNvSpPr/>
          <p:nvPr/>
        </p:nvSpPr>
        <p:spPr>
          <a:xfrm>
            <a:off x="2362200" y="1371600"/>
            <a:ext cx="43434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" y="2590800"/>
            <a:ext cx="990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76700" y="3465264"/>
            <a:ext cx="19431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7200" y="4724400"/>
            <a:ext cx="990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57800" y="5558928"/>
            <a:ext cx="1752600" cy="76567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3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373</TotalTime>
  <Words>271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19</cp:revision>
  <dcterms:created xsi:type="dcterms:W3CDTF">2013-10-03T12:04:46Z</dcterms:created>
  <dcterms:modified xsi:type="dcterms:W3CDTF">2014-04-14T18:45:48Z</dcterms:modified>
</cp:coreProperties>
</file>