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2" y="-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1BBA-63CC-4ACD-BF0D-3C9C911598F0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2DE2C-8092-43D5-98F8-B6158C2758FF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1BBA-63CC-4ACD-BF0D-3C9C911598F0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2DE2C-8092-43D5-98F8-B6158C275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1BBA-63CC-4ACD-BF0D-3C9C911598F0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2DE2C-8092-43D5-98F8-B6158C275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1BBA-63CC-4ACD-BF0D-3C9C911598F0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2DE2C-8092-43D5-98F8-B6158C275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1BBA-63CC-4ACD-BF0D-3C9C911598F0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2DE2C-8092-43D5-98F8-B6158C2758F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1BBA-63CC-4ACD-BF0D-3C9C911598F0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2DE2C-8092-43D5-98F8-B6158C275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1BBA-63CC-4ACD-BF0D-3C9C911598F0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2DE2C-8092-43D5-98F8-B6158C275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1BBA-63CC-4ACD-BF0D-3C9C911598F0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2DE2C-8092-43D5-98F8-B6158C275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1BBA-63CC-4ACD-BF0D-3C9C911598F0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2DE2C-8092-43D5-98F8-B6158C275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1BBA-63CC-4ACD-BF0D-3C9C911598F0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2DE2C-8092-43D5-98F8-B6158C2758FF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1BBA-63CC-4ACD-BF0D-3C9C911598F0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2DE2C-8092-43D5-98F8-B6158C2758FF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3D21BBA-63CC-4ACD-BF0D-3C9C911598F0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4C2DE2C-8092-43D5-98F8-B6158C2758F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Starter – Daily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dirty="0" smtClean="0"/>
              <a:t>Scientists </a:t>
            </a:r>
            <a:r>
              <a:rPr lang="en-US" sz="3600" dirty="0" smtClean="0"/>
              <a:t>#1</a:t>
            </a:r>
            <a:endParaRPr lang="en-US" sz="3600" dirty="0"/>
          </a:p>
        </p:txBody>
      </p:sp>
      <p:pic>
        <p:nvPicPr>
          <p:cNvPr id="1026" name="Picture 2" descr="C:\Users\sstone\AppData\Local\Microsoft\Windows\Temporary Internet Files\Content.IE5\Y610TUTQ\MC91021726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222089"/>
            <a:ext cx="1308506" cy="1917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stone\AppData\Local\Microsoft\Windows\Temporary Internet Files\Content.IE5\9I0F3C4Q\MC90037039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546647"/>
            <a:ext cx="1371600" cy="1890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stone\AppData\Local\Microsoft\Windows\Temporary Internet Files\Content.IE5\9I0F3C4Q\MC90018616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253" y="1649621"/>
            <a:ext cx="1286561" cy="184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stone\AppData\Local\Microsoft\Windows\Temporary Internet Files\Content.IE5\P6363Q3L\MC90028750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843515"/>
            <a:ext cx="1650749" cy="248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sstone\AppData\Local\Microsoft\Windows\Temporary Internet Files\Content.IE5\XHY3W936\MC90033407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9598" y="3048000"/>
            <a:ext cx="1438351" cy="1819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062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Scientists  </a:t>
            </a:r>
            <a:r>
              <a:rPr lang="en-US" sz="3100" dirty="0" smtClean="0"/>
              <a:t>Answer the following questions 	about scientists</a:t>
            </a:r>
            <a:endParaRPr lang="en-US" sz="31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4678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 smtClean="0">
                <a:effectLst/>
              </a:rPr>
              <a:t>1. Which of the following scientists studies animals? A. Botanist, B. Zoologist, C. Geologist</a:t>
            </a:r>
          </a:p>
          <a:p>
            <a:pPr marL="0" indent="0">
              <a:buNone/>
            </a:pPr>
            <a:r>
              <a:rPr lang="en-US" sz="2600" dirty="0" smtClean="0">
                <a:effectLst/>
              </a:rPr>
              <a:t>2. What does a volcanologist study? A. Constellations, B. Plants, C. Volcanoes</a:t>
            </a:r>
          </a:p>
          <a:p>
            <a:pPr marL="0" indent="0">
              <a:buNone/>
            </a:pPr>
            <a:r>
              <a:rPr lang="en-US" sz="2600" dirty="0" smtClean="0">
                <a:effectLst/>
              </a:rPr>
              <a:t>3. Which of the following scientists studies insects? A. Mycologist, B. Ornithologist, C. Entomologist</a:t>
            </a:r>
          </a:p>
          <a:p>
            <a:pPr marL="0" indent="0">
              <a:buNone/>
            </a:pPr>
            <a:r>
              <a:rPr lang="en-US" sz="2600" dirty="0" smtClean="0">
                <a:effectLst/>
              </a:rPr>
              <a:t>4. Albert Einstein was a scientist famous for his work on physics. Where was he born? A. Germany, B. United States, C. France </a:t>
            </a:r>
          </a:p>
          <a:p>
            <a:pPr marL="0" indent="0">
              <a:buNone/>
            </a:pPr>
            <a:r>
              <a:rPr lang="en-US" sz="2600" dirty="0" smtClean="0">
                <a:effectLst/>
              </a:rPr>
              <a:t>5. Which of the following scientists studies the oceans? </a:t>
            </a:r>
          </a:p>
          <a:p>
            <a:pPr marL="0" indent="0">
              <a:buNone/>
            </a:pPr>
            <a:r>
              <a:rPr lang="en-US" sz="2600" dirty="0" smtClean="0">
                <a:effectLst/>
              </a:rPr>
              <a:t>A. Oceanographer, B. Astronomer, C. Meteorologist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3100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And the answers are:</a:t>
            </a:r>
            <a:endParaRPr lang="en-US" sz="31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4678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 smtClean="0">
                <a:effectLst/>
              </a:rPr>
              <a:t>1. Which of the following scientists studies animals? A. Botanist, B. Zoologist, C. Geologist</a:t>
            </a:r>
          </a:p>
          <a:p>
            <a:pPr marL="0" indent="0">
              <a:buNone/>
            </a:pPr>
            <a:r>
              <a:rPr lang="en-US" sz="2600" dirty="0" smtClean="0">
                <a:effectLst/>
              </a:rPr>
              <a:t>2. What does a volcanologist study? A. Constellations, B. Plants, C. Volcanoes</a:t>
            </a:r>
          </a:p>
          <a:p>
            <a:pPr marL="0" indent="0">
              <a:buNone/>
            </a:pPr>
            <a:r>
              <a:rPr lang="en-US" sz="2600" dirty="0" smtClean="0">
                <a:effectLst/>
              </a:rPr>
              <a:t>3. Which of the following scientists studies insects? A. Mycologist, B. Ornithologist, C. Entomologist</a:t>
            </a:r>
          </a:p>
          <a:p>
            <a:pPr marL="0" indent="0">
              <a:buNone/>
            </a:pPr>
            <a:r>
              <a:rPr lang="en-US" sz="2600" dirty="0" smtClean="0">
                <a:effectLst/>
              </a:rPr>
              <a:t>4. Albert Einstein was a scientist famous for his work on physics. Where was he born? A. Germany, B. United States, C. France </a:t>
            </a:r>
          </a:p>
          <a:p>
            <a:pPr marL="0" indent="0">
              <a:buNone/>
            </a:pPr>
            <a:r>
              <a:rPr lang="en-US" sz="2600" dirty="0" smtClean="0">
                <a:effectLst/>
              </a:rPr>
              <a:t>5. Which of the following scientists studies the oceans? </a:t>
            </a:r>
          </a:p>
          <a:p>
            <a:pPr marL="0" indent="0">
              <a:buNone/>
            </a:pPr>
            <a:r>
              <a:rPr lang="en-US" sz="2600" dirty="0" smtClean="0">
                <a:effectLst/>
              </a:rPr>
              <a:t>A. Oceanographer, B. Astronomer, C. Meteorologist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304800" y="1600200"/>
            <a:ext cx="1752600" cy="533400"/>
          </a:xfrm>
          <a:prstGeom prst="ellipse">
            <a:avLst/>
          </a:prstGeom>
          <a:noFill/>
          <a:ln w="57150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33102" y="2438400"/>
            <a:ext cx="1876697" cy="533400"/>
          </a:xfrm>
          <a:prstGeom prst="ellipse">
            <a:avLst/>
          </a:prstGeom>
          <a:noFill/>
          <a:ln w="57150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514600" y="3352800"/>
            <a:ext cx="2209800" cy="533400"/>
          </a:xfrm>
          <a:prstGeom prst="ellipse">
            <a:avLst/>
          </a:prstGeom>
          <a:noFill/>
          <a:ln w="57150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124200" y="4191000"/>
            <a:ext cx="1752600" cy="533400"/>
          </a:xfrm>
          <a:prstGeom prst="ellipse">
            <a:avLst/>
          </a:prstGeom>
          <a:noFill/>
          <a:ln w="57150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33102" y="5181600"/>
            <a:ext cx="2638698" cy="533400"/>
          </a:xfrm>
          <a:prstGeom prst="ellipse">
            <a:avLst/>
          </a:prstGeom>
          <a:noFill/>
          <a:ln w="57150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630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33</TotalTime>
  <Words>246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Thatch</vt:lpstr>
      <vt:lpstr>Science Starter – Daily Challenge</vt:lpstr>
      <vt:lpstr>Scientists  Answer the following questions  about scientists</vt:lpstr>
      <vt:lpstr>And the answers are:</vt:lpstr>
    </vt:vector>
  </TitlesOfParts>
  <Company>Village of Cicero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Starter – Daily Challenge</dc:title>
  <dc:creator>sstone</dc:creator>
  <cp:lastModifiedBy>sstone</cp:lastModifiedBy>
  <cp:revision>3</cp:revision>
  <dcterms:created xsi:type="dcterms:W3CDTF">2013-09-25T12:20:42Z</dcterms:created>
  <dcterms:modified xsi:type="dcterms:W3CDTF">2013-10-03T12:20:12Z</dcterms:modified>
</cp:coreProperties>
</file>