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3D21BBA-63CC-4ACD-BF0D-3C9C911598F0}" type="datetimeFigureOut">
              <a:rPr lang="en-US" smtClean="0"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4C2DE2C-8092-43D5-98F8-B6158C2758F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Scientists </a:t>
            </a:r>
            <a:r>
              <a:rPr lang="en-US" sz="3600" dirty="0" smtClean="0"/>
              <a:t>#1</a:t>
            </a:r>
            <a:endParaRPr lang="en-US" sz="36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253" y="1649621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62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Scientists  </a:t>
            </a:r>
            <a:r>
              <a:rPr lang="en-US" sz="3100" dirty="0" smtClean="0"/>
              <a:t>Answer the following questions 	about scientists</a:t>
            </a:r>
            <a:endParaRPr lang="en-US" sz="31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678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>
                <a:effectLst/>
              </a:rPr>
              <a:t>1. Which of the following scientists studies animals? A. Botanist, B. Zoologist, C. Geologist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2. What does a volcanologist study? A. Constellations, B. Plants, C. Volcanoes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3. Which of the following scientists studies insects? A. Mycologist, B. Ornithologist, C. Entomologist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4. Albert Einstein was a scientist famous for his work on physics. Where was he born? A. Germany, B. United States, C. France 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5. Which of the following scientists studies the oceans? 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A. Oceanographer, B. Astronomer, C. Meteorologist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1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And the answers are:</a:t>
            </a:r>
            <a:endParaRPr lang="en-US" sz="31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678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>
                <a:effectLst/>
              </a:rPr>
              <a:t>1. Which of the following scientists studies animals? A. Botanist, B. Zoologist, C. Geologist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2. What does a volcanologist study? A. Constellations, B. Plants, C. Volcanoes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3. Which of the following scientists studies insects? A. Mycologist, B. Ornithologist, C. Entomologist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4. Albert Einstein was a scientist famous for his work on physics. Where was he born? A. Germany, B. United States, C. France 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5. Which of the following scientists studies the oceans? </a:t>
            </a:r>
          </a:p>
          <a:p>
            <a:pPr marL="0" indent="0">
              <a:buNone/>
            </a:pPr>
            <a:r>
              <a:rPr lang="en-US" sz="2600" dirty="0" smtClean="0">
                <a:effectLst/>
              </a:rPr>
              <a:t>A. Oceanographer, B. Astronomer, C. Meteorologist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304800" y="1600200"/>
            <a:ext cx="1752600" cy="533400"/>
          </a:xfrm>
          <a:prstGeom prst="ellipse">
            <a:avLst/>
          </a:prstGeom>
          <a:noFill/>
          <a:ln w="5715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33102" y="2438400"/>
            <a:ext cx="1876697" cy="533400"/>
          </a:xfrm>
          <a:prstGeom prst="ellipse">
            <a:avLst/>
          </a:prstGeom>
          <a:noFill/>
          <a:ln w="5715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4600" y="3352800"/>
            <a:ext cx="2209800" cy="533400"/>
          </a:xfrm>
          <a:prstGeom prst="ellipse">
            <a:avLst/>
          </a:prstGeom>
          <a:noFill/>
          <a:ln w="5715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4191000"/>
            <a:ext cx="1752600" cy="533400"/>
          </a:xfrm>
          <a:prstGeom prst="ellipse">
            <a:avLst/>
          </a:prstGeom>
          <a:noFill/>
          <a:ln w="5715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3102" y="5181600"/>
            <a:ext cx="2638698" cy="533400"/>
          </a:xfrm>
          <a:prstGeom prst="ellipse">
            <a:avLst/>
          </a:prstGeom>
          <a:noFill/>
          <a:ln w="5715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3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</TotalTime>
  <Words>246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Thatch</vt:lpstr>
      <vt:lpstr>Science Starter – Daily Challenge</vt:lpstr>
      <vt:lpstr>Scientists  Answer the following questions  about scientists</vt:lpstr>
      <vt:lpstr>And the answers are:</vt:lpstr>
    </vt:vector>
  </TitlesOfParts>
  <Company>Village of Cicero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 – Daily Challenge</dc:title>
  <dc:creator>sstone</dc:creator>
  <cp:lastModifiedBy>sstone</cp:lastModifiedBy>
  <cp:revision>3</cp:revision>
  <dcterms:created xsi:type="dcterms:W3CDTF">2013-09-25T12:20:42Z</dcterms:created>
  <dcterms:modified xsi:type="dcterms:W3CDTF">2013-10-03T12:20:12Z</dcterms:modified>
</cp:coreProperties>
</file>