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58" autoAdjust="0"/>
    <p:restoredTop sz="94660"/>
  </p:normalViewPr>
  <p:slideViewPr>
    <p:cSldViewPr snapToGrid="0">
      <p:cViewPr varScale="1">
        <p:scale>
          <a:sx n="90" d="100"/>
          <a:sy n="90" d="100"/>
        </p:scale>
        <p:origin x="7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C753-4791-4004-95EF-8F7DBFF904B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4E21-FF63-4B3F-9FFB-E91243DF1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1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C753-4791-4004-95EF-8F7DBFF904B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4E21-FF63-4B3F-9FFB-E91243DF1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7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C753-4791-4004-95EF-8F7DBFF904B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4E21-FF63-4B3F-9FFB-E91243DF1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1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C753-4791-4004-95EF-8F7DBFF904B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4E21-FF63-4B3F-9FFB-E91243DF1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45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C753-4791-4004-95EF-8F7DBFF904B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4E21-FF63-4B3F-9FFB-E91243DF1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2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C753-4791-4004-95EF-8F7DBFF904B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4E21-FF63-4B3F-9FFB-E91243DF1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8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C753-4791-4004-95EF-8F7DBFF904B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4E21-FF63-4B3F-9FFB-E91243DF1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C753-4791-4004-95EF-8F7DBFF904B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4E21-FF63-4B3F-9FFB-E91243DF1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79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C753-4791-4004-95EF-8F7DBFF904B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4E21-FF63-4B3F-9FFB-E91243DF1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42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C753-4791-4004-95EF-8F7DBFF904B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4E21-FF63-4B3F-9FFB-E91243DF1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90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C753-4791-4004-95EF-8F7DBFF904B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4E21-FF63-4B3F-9FFB-E91243DF1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38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BC753-4791-4004-95EF-8F7DBFF904B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F4E21-FF63-4B3F-9FFB-E91243DF1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51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8292230" cy="20166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400448"/>
            <a:ext cx="8292230" cy="245755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6701" y="2107707"/>
            <a:ext cx="8292230" cy="22006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594937" y="1427967"/>
            <a:ext cx="259706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Find the total mass for each </a:t>
            </a:r>
            <a:endParaRPr lang="en-US" sz="5400" dirty="0"/>
          </a:p>
        </p:txBody>
      </p:sp>
      <p:sp>
        <p:nvSpPr>
          <p:cNvPr id="8" name="TextBox 7"/>
          <p:cNvSpPr txBox="1"/>
          <p:nvPr/>
        </p:nvSpPr>
        <p:spPr>
          <a:xfrm>
            <a:off x="8530224" y="826717"/>
            <a:ext cx="463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en-US" sz="3600" b="1" dirty="0"/>
          </a:p>
        </p:txBody>
      </p:sp>
      <p:sp>
        <p:nvSpPr>
          <p:cNvPr id="9" name="Title 8"/>
          <p:cNvSpPr txBox="1">
            <a:spLocks noGrp="1"/>
          </p:cNvSpPr>
          <p:nvPr>
            <p:ph type="ctrTitle"/>
          </p:nvPr>
        </p:nvSpPr>
        <p:spPr>
          <a:xfrm>
            <a:off x="1524000" y="2919032"/>
            <a:ext cx="91440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517697" y="2863632"/>
            <a:ext cx="463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en-US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530223" y="5296639"/>
            <a:ext cx="463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65085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8292230" cy="20166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400448"/>
            <a:ext cx="8292230" cy="245755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6701" y="2107707"/>
            <a:ext cx="8292230" cy="22006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037523" y="1399235"/>
            <a:ext cx="19749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The answers are: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30223" y="241506"/>
            <a:ext cx="14530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14.5 g or 14.6 g</a:t>
            </a:r>
            <a:endParaRPr lang="en-US" sz="3600" b="1" dirty="0"/>
          </a:p>
        </p:txBody>
      </p:sp>
      <p:sp>
        <p:nvSpPr>
          <p:cNvPr id="9" name="Title 8"/>
          <p:cNvSpPr txBox="1">
            <a:spLocks noGrp="1"/>
          </p:cNvSpPr>
          <p:nvPr>
            <p:ph type="ctrTitle"/>
          </p:nvPr>
        </p:nvSpPr>
        <p:spPr>
          <a:xfrm>
            <a:off x="1524000" y="2919032"/>
            <a:ext cx="91440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507258" y="2310747"/>
            <a:ext cx="16638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238 g or 238.1 g</a:t>
            </a:r>
            <a:endParaRPr lang="en-US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467591" y="4830106"/>
            <a:ext cx="21878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523.2 g or 523.3 g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0442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28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D99-SCCM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Stone, Sharon</dc:creator>
  <cp:lastModifiedBy>Stone, Sharon</cp:lastModifiedBy>
  <cp:revision>2</cp:revision>
  <dcterms:created xsi:type="dcterms:W3CDTF">2013-11-14T13:46:55Z</dcterms:created>
  <dcterms:modified xsi:type="dcterms:W3CDTF">2013-11-14T17:56:16Z</dcterms:modified>
</cp:coreProperties>
</file>