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DD71E-D3DD-4F9D-A5AE-6E212B64EFF1}" type="datetimeFigureOut">
              <a:rPr lang="en-US" smtClean="0"/>
              <a:t>11/11/2013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F0582-33C3-40CC-8892-19D4541A37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Read each graduated cylinder and write the amount.  Be sure to include </a:t>
            </a:r>
            <a:r>
              <a:rPr lang="en-US" sz="3200" b="1" dirty="0" err="1" smtClean="0"/>
              <a:t>mL</a:t>
            </a:r>
            <a:r>
              <a:rPr lang="en-US" sz="3200" b="1" dirty="0" smtClean="0"/>
              <a:t> in your answer.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1676399"/>
            <a:ext cx="892066" cy="426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219200"/>
            <a:ext cx="1295400" cy="480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1219200"/>
            <a:ext cx="116215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1295400"/>
            <a:ext cx="1219200" cy="466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1240654"/>
            <a:ext cx="1285875" cy="473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3400" y="1981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19812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57600" y="19812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57800" y="19812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34200" y="1905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And the answers are….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1676399"/>
            <a:ext cx="892066" cy="426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219200"/>
            <a:ext cx="1295400" cy="480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1219200"/>
            <a:ext cx="116215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1295400"/>
            <a:ext cx="1219200" cy="466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1240654"/>
            <a:ext cx="1285875" cy="473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3400" y="1981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19812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57600" y="19812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57800" y="19812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34200" y="1905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And the answers are….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1676399"/>
            <a:ext cx="892066" cy="426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219200"/>
            <a:ext cx="1295400" cy="480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1219200"/>
            <a:ext cx="116215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09800" y="1295400"/>
            <a:ext cx="1219200" cy="4663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1240654"/>
            <a:ext cx="1285875" cy="473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533400" y="1981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19812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657600" y="19812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57800" y="198120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34200" y="19050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914400" y="1295400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37mL</a:t>
            </a:r>
            <a:endParaRPr lang="en-US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438400" y="129540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37</a:t>
            </a:r>
            <a:r>
              <a:rPr lang="en-US" dirty="0" smtClean="0"/>
              <a:t> </a:t>
            </a:r>
            <a:r>
              <a:rPr lang="en-US" b="1" dirty="0" err="1" smtClean="0"/>
              <a:t>mL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114800" y="129540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40 </a:t>
            </a:r>
            <a:r>
              <a:rPr lang="en-US" b="1" dirty="0" err="1" smtClean="0"/>
              <a:t>mL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791200" y="1295400"/>
            <a:ext cx="7537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65 </a:t>
            </a:r>
            <a:r>
              <a:rPr lang="en-US" b="1" dirty="0" err="1" smtClean="0"/>
              <a:t>mL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391400" y="1295400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2.3 </a:t>
            </a:r>
            <a:r>
              <a:rPr lang="en-US" b="1" dirty="0" err="1" smtClean="0"/>
              <a:t>mL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6125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52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Read each graduated cylinder and write the amount.  Be sure to include mL in your answer.</vt:lpstr>
      <vt:lpstr>And the answers are….</vt:lpstr>
      <vt:lpstr>And the answers are….</vt:lpstr>
    </vt:vector>
  </TitlesOfParts>
  <Company>Cicero Board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 each graduated cylinder and write the amount.  Be sure to include mL in your answer.</dc:title>
  <dc:creator>sstone</dc:creator>
  <cp:lastModifiedBy>Stone, Sharon</cp:lastModifiedBy>
  <cp:revision>4</cp:revision>
  <dcterms:created xsi:type="dcterms:W3CDTF">2012-10-17T12:08:16Z</dcterms:created>
  <dcterms:modified xsi:type="dcterms:W3CDTF">2013-11-11T21:13:24Z</dcterms:modified>
</cp:coreProperties>
</file>