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70" autoAdjust="0"/>
    <p:restoredTop sz="94660"/>
  </p:normalViewPr>
  <p:slideViewPr>
    <p:cSldViewPr snapToGrid="0">
      <p:cViewPr varScale="1">
        <p:scale>
          <a:sx n="70" d="100"/>
          <a:sy n="70" d="100"/>
        </p:scale>
        <p:origin x="84"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0E35A3-C800-421E-973D-6393B2683840}"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3947566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0E35A3-C800-421E-973D-6393B2683840}"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455390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0E35A3-C800-421E-973D-6393B2683840}"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435703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0E35A3-C800-421E-973D-6393B2683840}"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762864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0E35A3-C800-421E-973D-6393B2683840}"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3423391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0E35A3-C800-421E-973D-6393B2683840}" type="datetimeFigureOut">
              <a:rPr lang="en-US" smtClean="0"/>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1196260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0E35A3-C800-421E-973D-6393B2683840}" type="datetimeFigureOut">
              <a:rPr lang="en-US" smtClean="0"/>
              <a:t>3/26/2014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1849521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0E35A3-C800-421E-973D-6393B2683840}" type="datetimeFigureOut">
              <a:rPr lang="en-US" smtClean="0"/>
              <a:t>3/26/2014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3133412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E35A3-C800-421E-973D-6393B2683840}" type="datetimeFigureOut">
              <a:rPr lang="en-US" smtClean="0"/>
              <a:t>3/26/2014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119000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0E35A3-C800-421E-973D-6393B2683840}" type="datetimeFigureOut">
              <a:rPr lang="en-US" smtClean="0"/>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2286455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0E35A3-C800-421E-973D-6393B2683840}" type="datetimeFigureOut">
              <a:rPr lang="en-US" smtClean="0"/>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577750-009F-4AEF-A15F-0FF61B9F2010}" type="slidenum">
              <a:rPr lang="en-US" smtClean="0"/>
              <a:t>‹#›</a:t>
            </a:fld>
            <a:endParaRPr lang="en-US"/>
          </a:p>
        </p:txBody>
      </p:sp>
    </p:spTree>
    <p:extLst>
      <p:ext uri="{BB962C8B-B14F-4D97-AF65-F5344CB8AC3E}">
        <p14:creationId xmlns:p14="http://schemas.microsoft.com/office/powerpoint/2010/main" val="326007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0E35A3-C800-421E-973D-6393B2683840}" type="datetimeFigureOut">
              <a:rPr lang="en-US" smtClean="0"/>
              <a:t>3/26/2014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577750-009F-4AEF-A15F-0FF61B9F2010}" type="slidenum">
              <a:rPr lang="en-US" smtClean="0"/>
              <a:t>‹#›</a:t>
            </a:fld>
            <a:endParaRPr lang="en-US"/>
          </a:p>
        </p:txBody>
      </p:sp>
    </p:spTree>
    <p:extLst>
      <p:ext uri="{BB962C8B-B14F-4D97-AF65-F5344CB8AC3E}">
        <p14:creationId xmlns:p14="http://schemas.microsoft.com/office/powerpoint/2010/main" val="2868002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smtClean="0">
                <a:latin typeface="Berlin Sans FB" panose="020E0602020502020306" pitchFamily="34" charset="0"/>
              </a:rPr>
              <a:t>Science Starters</a:t>
            </a:r>
            <a:endParaRPr lang="en-US" sz="8800" dirty="0">
              <a:latin typeface="Berlin Sans FB" panose="020E0602020502020306" pitchFamily="34" charset="0"/>
            </a:endParaRPr>
          </a:p>
        </p:txBody>
      </p:sp>
      <p:sp>
        <p:nvSpPr>
          <p:cNvPr id="3" name="Subtitle 2"/>
          <p:cNvSpPr>
            <a:spLocks noGrp="1"/>
          </p:cNvSpPr>
          <p:nvPr>
            <p:ph type="subTitle" idx="1"/>
          </p:nvPr>
        </p:nvSpPr>
        <p:spPr/>
        <p:txBody>
          <a:bodyPr>
            <a:normAutofit/>
          </a:bodyPr>
          <a:lstStyle/>
          <a:p>
            <a:r>
              <a:rPr lang="en-US" sz="4400" dirty="0" smtClean="0">
                <a:latin typeface="Berlin Sans FB" panose="020E0602020502020306" pitchFamily="34" charset="0"/>
              </a:rPr>
              <a:t>Elemental humor</a:t>
            </a:r>
            <a:endParaRPr lang="en-US" sz="4400" dirty="0">
              <a:latin typeface="Berlin Sans FB" panose="020E0602020502020306" pitchFamily="34" charset="0"/>
            </a:endParaRPr>
          </a:p>
        </p:txBody>
      </p:sp>
    </p:spTree>
    <p:extLst>
      <p:ext uri="{BB962C8B-B14F-4D97-AF65-F5344CB8AC3E}">
        <p14:creationId xmlns:p14="http://schemas.microsoft.com/office/powerpoint/2010/main" val="224977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11629" y="518206"/>
            <a:ext cx="11168742" cy="1016679"/>
          </a:xfrm>
        </p:spPr>
        <p:txBody>
          <a:bodyPr>
            <a:normAutofit/>
          </a:bodyPr>
          <a:lstStyle/>
          <a:p>
            <a:r>
              <a:rPr lang="en-US" sz="6600" dirty="0" smtClean="0">
                <a:latin typeface="Berlin Sans FB" panose="020E0602020502020306" pitchFamily="34" charset="0"/>
              </a:rPr>
              <a:t>Explain the science behind this:</a:t>
            </a:r>
            <a:endParaRPr lang="en-US" sz="6600" dirty="0">
              <a:latin typeface="Berlin Sans FB" panose="020E0602020502020306" pitchFamily="34" charset="0"/>
            </a:endParaRPr>
          </a:p>
        </p:txBody>
      </p:sp>
      <p:sp>
        <p:nvSpPr>
          <p:cNvPr id="3" name="Subtitle 2"/>
          <p:cNvSpPr>
            <a:spLocks noGrp="1"/>
          </p:cNvSpPr>
          <p:nvPr>
            <p:ph type="subTitle" idx="1"/>
          </p:nvPr>
        </p:nvSpPr>
        <p:spPr>
          <a:xfrm>
            <a:off x="751113" y="1649186"/>
            <a:ext cx="10809515" cy="4114800"/>
          </a:xfrm>
        </p:spPr>
        <p:txBody>
          <a:bodyPr>
            <a:normAutofit fontScale="85000" lnSpcReduction="10000"/>
          </a:bodyPr>
          <a:lstStyle/>
          <a:p>
            <a:r>
              <a:rPr lang="en-US" sz="4400" dirty="0"/>
              <a:t>A proton, neutron, and electron went out to dinner one night.  After a luxurious meal, the waiter brought </a:t>
            </a:r>
            <a:r>
              <a:rPr lang="en-US" sz="4400" dirty="0" smtClean="0"/>
              <a:t>their checks </a:t>
            </a:r>
            <a:r>
              <a:rPr lang="en-US" sz="4400" dirty="0"/>
              <a:t>to the proton and the electron.  The neutron was perplexed as to why the waiter didn't bring him his check.  So, he summoned the waiter to the table and asked him about it.</a:t>
            </a:r>
          </a:p>
          <a:p>
            <a:r>
              <a:rPr lang="en-US" sz="4400" dirty="0"/>
              <a:t>The waiter explained to the neutron, "For you, there's no charge!"</a:t>
            </a:r>
          </a:p>
          <a:p>
            <a:endParaRPr lang="en-US" sz="4400" dirty="0">
              <a:latin typeface="Curlz MT" panose="04040404050702020202" pitchFamily="82" charset="0"/>
            </a:endParaRPr>
          </a:p>
        </p:txBody>
      </p:sp>
    </p:spTree>
    <p:extLst>
      <p:ext uri="{BB962C8B-B14F-4D97-AF65-F5344CB8AC3E}">
        <p14:creationId xmlns:p14="http://schemas.microsoft.com/office/powerpoint/2010/main" val="1682447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11629" y="518206"/>
            <a:ext cx="11168742" cy="1016679"/>
          </a:xfrm>
        </p:spPr>
        <p:txBody>
          <a:bodyPr>
            <a:normAutofit/>
          </a:bodyPr>
          <a:lstStyle/>
          <a:p>
            <a:r>
              <a:rPr lang="en-US" sz="6600" dirty="0" smtClean="0">
                <a:latin typeface="Berlin Sans FB" panose="020E0602020502020306" pitchFamily="34" charset="0"/>
              </a:rPr>
              <a:t>The science behind this:</a:t>
            </a:r>
            <a:endParaRPr lang="en-US" sz="6600" dirty="0">
              <a:latin typeface="Berlin Sans FB" panose="020E0602020502020306" pitchFamily="34" charset="0"/>
            </a:endParaRPr>
          </a:p>
        </p:txBody>
      </p:sp>
      <p:sp>
        <p:nvSpPr>
          <p:cNvPr id="3" name="Subtitle 2"/>
          <p:cNvSpPr>
            <a:spLocks noGrp="1"/>
          </p:cNvSpPr>
          <p:nvPr>
            <p:ph type="subTitle" idx="1"/>
          </p:nvPr>
        </p:nvSpPr>
        <p:spPr>
          <a:xfrm>
            <a:off x="751113" y="1649186"/>
            <a:ext cx="10809515" cy="4114800"/>
          </a:xfrm>
        </p:spPr>
        <p:txBody>
          <a:bodyPr>
            <a:normAutofit/>
          </a:bodyPr>
          <a:lstStyle/>
          <a:p>
            <a:r>
              <a:rPr lang="en-US" sz="2800" dirty="0"/>
              <a:t>A proton, neutron, and electron went out to dinner one night.  After a luxurious meal, the waiter brought </a:t>
            </a:r>
            <a:r>
              <a:rPr lang="en-US" sz="2800" dirty="0" smtClean="0"/>
              <a:t>their checks </a:t>
            </a:r>
            <a:r>
              <a:rPr lang="en-US" sz="2800" dirty="0"/>
              <a:t>to the proton and the electron.  The neutron was perplexed as to why the waiter didn't bring him his check.  So, he summoned the waiter to the table and asked him about it.</a:t>
            </a:r>
          </a:p>
          <a:p>
            <a:r>
              <a:rPr lang="en-US" sz="2800" dirty="0"/>
              <a:t>The waiter explained to the neutron, "For you, there's no charge!"</a:t>
            </a:r>
          </a:p>
          <a:p>
            <a:r>
              <a:rPr lang="en-US" sz="4400" dirty="0" smtClean="0">
                <a:latin typeface="Berlin Sans FB" panose="020E0602020502020306" pitchFamily="34" charset="0"/>
              </a:rPr>
              <a:t>Electrons and protons have a charge, neutrons are neutral and have no charge!</a:t>
            </a:r>
            <a:endParaRPr lang="en-US" sz="4400" dirty="0">
              <a:latin typeface="Berlin Sans FB" panose="020E0602020502020306" pitchFamily="34" charset="0"/>
            </a:endParaRPr>
          </a:p>
        </p:txBody>
      </p:sp>
    </p:spTree>
    <p:extLst>
      <p:ext uri="{BB962C8B-B14F-4D97-AF65-F5344CB8AC3E}">
        <p14:creationId xmlns:p14="http://schemas.microsoft.com/office/powerpoint/2010/main" val="2784676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43</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Berlin Sans FB</vt:lpstr>
      <vt:lpstr>Calibri</vt:lpstr>
      <vt:lpstr>Calibri Light</vt:lpstr>
      <vt:lpstr>Curlz MT</vt:lpstr>
      <vt:lpstr>Office Theme</vt:lpstr>
      <vt:lpstr>Science Starters</vt:lpstr>
      <vt:lpstr>Explain the science behind this:</vt:lpstr>
      <vt:lpstr>The science behind this:</vt:lpstr>
    </vt:vector>
  </TitlesOfParts>
  <Company>D99-SCCM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Starters</dc:title>
  <dc:creator>Stone, Sharon</dc:creator>
  <cp:lastModifiedBy>Stone, Sharon</cp:lastModifiedBy>
  <cp:revision>3</cp:revision>
  <dcterms:created xsi:type="dcterms:W3CDTF">2014-03-26T12:12:38Z</dcterms:created>
  <dcterms:modified xsi:type="dcterms:W3CDTF">2014-03-26T14:51:33Z</dcterms:modified>
</cp:coreProperties>
</file>