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7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4433" autoAdjust="0"/>
    <p:restoredTop sz="94660"/>
  </p:normalViewPr>
  <p:slideViewPr>
    <p:cSldViewPr>
      <p:cViewPr varScale="1">
        <p:scale>
          <a:sx n="87" d="100"/>
          <a:sy n="87" d="100"/>
        </p:scale>
        <p:origin x="91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 smtClean="0"/>
              <a:t>Science Trivia </a:t>
            </a:r>
            <a:r>
              <a:rPr lang="en-US" sz="3600" dirty="0" smtClean="0"/>
              <a:t>#9</a:t>
            </a:r>
            <a:endParaRPr lang="en-US" sz="36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46647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439" y="4620373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Chemistry</a:t>
            </a:r>
            <a:r>
              <a:rPr lang="en-US" dirty="0" smtClean="0"/>
              <a:t>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1. </a:t>
            </a:r>
            <a:r>
              <a:rPr lang="en-US" sz="2800" dirty="0"/>
              <a:t>What it the name for the process of a liquid changing into a gas? A. Melting B. Vaporization C. Sublimation </a:t>
            </a:r>
          </a:p>
          <a:p>
            <a:r>
              <a:rPr lang="en-US" sz="2800" dirty="0"/>
              <a:t>2. The atomic number for nickel is 28. How many electrons are found in an atom of nickel? A. 7 B. 14 C. 28 </a:t>
            </a:r>
          </a:p>
          <a:p>
            <a:r>
              <a:rPr lang="en-US" sz="2800" dirty="0"/>
              <a:t>3. Which of the following is not found in the nucleus of an atom? A. Protons B. Neutron C. Electron</a:t>
            </a:r>
          </a:p>
          <a:p>
            <a:r>
              <a:rPr lang="en-US" sz="2800" dirty="0" smtClean="0"/>
              <a:t>4. </a:t>
            </a:r>
            <a:r>
              <a:rPr lang="en-US" sz="2800" dirty="0"/>
              <a:t>The amount of matter in an object is called: A. Volume B. Mass C. Density </a:t>
            </a:r>
          </a:p>
          <a:p>
            <a:r>
              <a:rPr lang="en-US" sz="2800" dirty="0" smtClean="0"/>
              <a:t>5. </a:t>
            </a:r>
            <a:r>
              <a:rPr lang="en-US" sz="2800" dirty="0"/>
              <a:t>Does a neutron have a: A. positive charge, B. negative charge, or C. neutral?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The answers are…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1. </a:t>
            </a:r>
            <a:r>
              <a:rPr lang="en-US" sz="2800" dirty="0"/>
              <a:t>What it the name for the process of a liquid changing into a gas? A. Melting B. Vaporization C. Sublimation </a:t>
            </a:r>
          </a:p>
          <a:p>
            <a:r>
              <a:rPr lang="en-US" sz="2800" dirty="0"/>
              <a:t>2. The atomic number for nickel is 28. How many electrons are found in an atom of nickel? A. 7 B. 14 C. 28 </a:t>
            </a:r>
          </a:p>
          <a:p>
            <a:r>
              <a:rPr lang="en-US" sz="2800" dirty="0"/>
              <a:t>3. Which of the following is not found in the nucleus of an atom? A. Protons B. Neutron C. Electron</a:t>
            </a:r>
          </a:p>
          <a:p>
            <a:r>
              <a:rPr lang="en-US" sz="2800" dirty="0" smtClean="0"/>
              <a:t>4. </a:t>
            </a:r>
            <a:r>
              <a:rPr lang="en-US" sz="2800" dirty="0"/>
              <a:t>The amount of matter in an object is called: A. Volume B. Mass C. Density </a:t>
            </a:r>
          </a:p>
          <a:p>
            <a:r>
              <a:rPr lang="en-US" sz="2800" dirty="0" smtClean="0"/>
              <a:t>5. </a:t>
            </a:r>
            <a:r>
              <a:rPr lang="en-US" sz="2800" dirty="0"/>
              <a:t>Does a neutron have a: A. positive charge, B. negative charge, or C. neutral? 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5562600" y="1524000"/>
            <a:ext cx="533400" cy="5334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7200" y="3048000"/>
            <a:ext cx="533400" cy="5334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19800" y="4000500"/>
            <a:ext cx="533400" cy="5334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52600" y="4876800"/>
            <a:ext cx="533400" cy="5334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81400" y="5638800"/>
            <a:ext cx="533400" cy="5334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9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364</TotalTime>
  <Words>265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Clarity</vt:lpstr>
      <vt:lpstr>Science Starter – Daily Challenge</vt:lpstr>
      <vt:lpstr>Chemistry Trivia</vt:lpstr>
      <vt:lpstr>The answers are…</vt:lpstr>
    </vt:vector>
  </TitlesOfParts>
  <Company>Village of Cicero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sstone</dc:creator>
  <cp:lastModifiedBy>Stone, Sharon</cp:lastModifiedBy>
  <cp:revision>18</cp:revision>
  <dcterms:created xsi:type="dcterms:W3CDTF">2013-10-03T12:04:46Z</dcterms:created>
  <dcterms:modified xsi:type="dcterms:W3CDTF">2014-02-05T13:47:15Z</dcterms:modified>
</cp:coreProperties>
</file>