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7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3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5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7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4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8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1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0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7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EDAE2-1AA7-45DC-8ACE-FD595FB846F1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4F9D-64DF-4110-A2D3-3AFAB9582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9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Science Starter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>
                <a:latin typeface="Berlin Sans FB Demi" panose="020E0802020502020306" pitchFamily="34" charset="0"/>
              </a:rPr>
              <a:t>Science comics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Daily challenge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57" y="811214"/>
            <a:ext cx="2143673" cy="213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421161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Explain the science behind this comic.</a:t>
            </a:r>
            <a:endParaRPr lang="en-US" sz="60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048" b="304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5658522"/>
            <a:ext cx="3932237" cy="210466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4857079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Ice is made when water gets cool (frozen).  </a:t>
            </a:r>
            <a:br>
              <a:rPr lang="en-US" sz="6000" dirty="0" smtClean="0"/>
            </a:br>
            <a:r>
              <a:rPr lang="en-US" sz="6000" dirty="0" smtClean="0"/>
              <a:t>The ice cube is “cool”</a:t>
            </a:r>
            <a:endParaRPr lang="en-US" sz="60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048" b="304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5658522"/>
            <a:ext cx="3932237" cy="210466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 Sans FB Demi</vt:lpstr>
      <vt:lpstr>Calibri</vt:lpstr>
      <vt:lpstr>Calibri Light</vt:lpstr>
      <vt:lpstr>Office Theme</vt:lpstr>
      <vt:lpstr>Science Starter</vt:lpstr>
      <vt:lpstr>Explain the science behind this comic.</vt:lpstr>
      <vt:lpstr>Ice is made when water gets cool (frozen).   The ice cube is “cool”</vt:lpstr>
    </vt:vector>
  </TitlesOfParts>
  <Company>D99-SCCM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Stone, Sharon</dc:creator>
  <cp:lastModifiedBy>Stone, Sharon</cp:lastModifiedBy>
  <cp:revision>1</cp:revision>
  <dcterms:created xsi:type="dcterms:W3CDTF">2014-02-05T19:20:12Z</dcterms:created>
  <dcterms:modified xsi:type="dcterms:W3CDTF">2014-02-11T12:46:55Z</dcterms:modified>
</cp:coreProperties>
</file>