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7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0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3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9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4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6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3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7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0BAB9-C8D4-47EF-992F-E70ACC9A877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AC68-4558-42A7-B5AD-E4CB13F2D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0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83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is this </a:t>
            </a:r>
            <a:r>
              <a:rPr lang="en-US" smtClean="0"/>
              <a:t>picture correct? </a:t>
            </a:r>
            <a:r>
              <a:rPr lang="en-US" dirty="0" smtClean="0"/>
              <a:t>(think scientifically)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245" y="1250732"/>
            <a:ext cx="9731509" cy="519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4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180" y="552443"/>
            <a:ext cx="9564710" cy="560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Why is this picture correct? (think scientifically)</vt:lpstr>
      <vt:lpstr>PowerPoint Presentation</vt:lpstr>
    </vt:vector>
  </TitlesOfParts>
  <Company>D99-SCCM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is this picture funny? (think scientifically)</dc:title>
  <dc:creator>Stone, Sharon</dc:creator>
  <cp:lastModifiedBy>Stone, Sharon</cp:lastModifiedBy>
  <cp:revision>3</cp:revision>
  <dcterms:created xsi:type="dcterms:W3CDTF">2014-02-04T13:27:24Z</dcterms:created>
  <dcterms:modified xsi:type="dcterms:W3CDTF">2014-02-04T13:42:36Z</dcterms:modified>
</cp:coreProperties>
</file>