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5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7695-9169-4401-B4A9-BBF8EE87533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7EB8-CE8C-46B8-8AD0-A42E288E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3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7695-9169-4401-B4A9-BBF8EE87533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7EB8-CE8C-46B8-8AD0-A42E288E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34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7695-9169-4401-B4A9-BBF8EE87533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7EB8-CE8C-46B8-8AD0-A42E288E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77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7695-9169-4401-B4A9-BBF8EE87533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7EB8-CE8C-46B8-8AD0-A42E288E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880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7695-9169-4401-B4A9-BBF8EE87533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7EB8-CE8C-46B8-8AD0-A42E288E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9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7695-9169-4401-B4A9-BBF8EE87533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7EB8-CE8C-46B8-8AD0-A42E288E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0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7695-9169-4401-B4A9-BBF8EE87533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7EB8-CE8C-46B8-8AD0-A42E288E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589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7695-9169-4401-B4A9-BBF8EE87533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7EB8-CE8C-46B8-8AD0-A42E288E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38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7695-9169-4401-B4A9-BBF8EE87533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7EB8-CE8C-46B8-8AD0-A42E288E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106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7695-9169-4401-B4A9-BBF8EE87533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7EB8-CE8C-46B8-8AD0-A42E288E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32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7695-9169-4401-B4A9-BBF8EE87533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7EB8-CE8C-46B8-8AD0-A42E288E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3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67695-9169-4401-B4A9-BBF8EE87533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D7EB8-CE8C-46B8-8AD0-A42E288E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22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-27709"/>
            <a:ext cx="9144000" cy="701730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2" name="Picture 2" descr="C:\Users\psorter.STCS0\AppData\Local\Microsoft\Windows\Temporary Internet Files\Content.IE5\4FEJKFQQ\11-lime-lemon-400x4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301837"/>
            <a:ext cx="2324100" cy="2324100"/>
          </a:xfrm>
          <a:prstGeom prst="rect">
            <a:avLst/>
          </a:prstGeom>
          <a:solidFill>
            <a:srgbClr val="FF9933"/>
          </a:solidFill>
          <a:ln w="28575">
            <a:solidFill>
              <a:schemeClr val="tx1"/>
            </a:solidFill>
          </a:ln>
          <a:extLst/>
        </p:spPr>
      </p:pic>
      <p:pic>
        <p:nvPicPr>
          <p:cNvPr id="11" name="Picture 3" descr="C:\Users\psorter.STCS0\AppData\Local\Microsoft\Windows\Temporary Internet Files\Content.IE5\FW3NL1ER\cleaning_bathroom.preview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599" y="2343206"/>
            <a:ext cx="4035367" cy="3905194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507180" y="838200"/>
            <a:ext cx="1290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# 4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8200" y="381000"/>
            <a:ext cx="4572000" cy="40164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85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Acids</a:t>
            </a:r>
            <a:r>
              <a:rPr lang="en-US" sz="85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85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5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br>
              <a:rPr lang="en-US" sz="85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5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Bases</a:t>
            </a:r>
            <a:endParaRPr lang="en-US" sz="85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93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55" y="-6459"/>
            <a:ext cx="9144000" cy="714041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algn="ctr"/>
            <a:r>
              <a:rPr lang="en-US" sz="4400" b="1" dirty="0" smtClean="0"/>
              <a:t>   Number your paper 1- 4.  </a:t>
            </a:r>
          </a:p>
          <a:p>
            <a:pPr algn="ctr"/>
            <a:r>
              <a:rPr lang="en-US" sz="4400" b="1" dirty="0" smtClean="0"/>
              <a:t>Answer the questions.</a:t>
            </a:r>
          </a:p>
          <a:p>
            <a:r>
              <a:rPr lang="en-US" sz="4400" b="1" dirty="0" smtClean="0"/>
              <a:t>     </a:t>
            </a:r>
            <a:r>
              <a:rPr lang="en-US" sz="4400" dirty="0" smtClean="0"/>
              <a:t>1. What does “pH” stand for ?</a:t>
            </a:r>
          </a:p>
          <a:p>
            <a:r>
              <a:rPr lang="en-US" sz="4400" dirty="0" smtClean="0"/>
              <a:t>     2. Who invented the pH scale?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  3. Describe 2 things that can   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      happen when you combine 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      an acid with a base?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  4. Where on the pH scale are the    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      weakest acids and bases found?</a:t>
            </a:r>
            <a:endParaRPr lang="en-US" sz="4400" dirty="0"/>
          </a:p>
          <a:p>
            <a:r>
              <a:rPr lang="en-US" sz="4400" dirty="0" smtClean="0"/>
              <a:t> 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9098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55" y="0"/>
            <a:ext cx="9144000" cy="695575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r>
              <a:rPr lang="en-US" sz="3600" dirty="0" smtClean="0"/>
              <a:t>  1. What does “pH” stand for 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</a:t>
            </a:r>
          </a:p>
          <a:p>
            <a:r>
              <a:rPr lang="en-US" sz="3600" dirty="0" smtClean="0"/>
              <a:t>  2. Who invented the pH scale?</a:t>
            </a:r>
          </a:p>
          <a:p>
            <a:r>
              <a:rPr lang="en-US" sz="2800" dirty="0" smtClean="0"/>
              <a:t>     </a:t>
            </a:r>
          </a:p>
          <a:p>
            <a:r>
              <a:rPr lang="en-US" sz="2800" dirty="0" smtClean="0"/>
              <a:t>    </a:t>
            </a:r>
            <a:endParaRPr lang="en-US" sz="9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3. Describe 2 things that can happen when  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you combine an acid with a base?</a:t>
            </a:r>
          </a:p>
          <a:p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  4. Where on the pH scale are the weakest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acids and bases found?</a:t>
            </a:r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7595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55" y="0"/>
            <a:ext cx="9144000" cy="814069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r>
              <a:rPr lang="en-US" sz="3600" dirty="0" smtClean="0"/>
              <a:t>  1. What does “pH” stand for 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</a:t>
            </a:r>
            <a:r>
              <a:rPr lang="en-US" sz="2800" dirty="0" smtClean="0"/>
              <a:t>Power of Hydrogen   or   Potential of Hydrogen</a:t>
            </a:r>
            <a:endParaRPr lang="en-US" sz="3600" dirty="0" smtClean="0"/>
          </a:p>
          <a:p>
            <a:r>
              <a:rPr lang="en-US" sz="3600" dirty="0" smtClean="0"/>
              <a:t>  2. Who invented the pH scale?</a:t>
            </a:r>
          </a:p>
          <a:p>
            <a:r>
              <a:rPr lang="en-US" sz="2800" dirty="0" smtClean="0"/>
              <a:t>   </a:t>
            </a:r>
          </a:p>
          <a:p>
            <a:r>
              <a:rPr lang="en-US" sz="900" dirty="0" smtClean="0"/>
              <a:t>      </a:t>
            </a:r>
          </a:p>
          <a:p>
            <a:endParaRPr lang="en-US" sz="9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3. Describe 2 things that can happen when  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you combine an acid with a base?</a:t>
            </a:r>
          </a:p>
          <a:p>
            <a:endParaRPr lang="en-US" sz="3600" dirty="0" smtClean="0"/>
          </a:p>
          <a:p>
            <a:endParaRPr lang="en-US" sz="3600" dirty="0"/>
          </a:p>
          <a:p>
            <a:r>
              <a:rPr lang="en-US" sz="3600" dirty="0" smtClean="0"/>
              <a:t>  4. Where on the pH scale are the weakest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acids and bases found?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</a:t>
            </a:r>
            <a:r>
              <a:rPr lang="en-US" sz="2800" dirty="0"/>
              <a:t>C</a:t>
            </a:r>
            <a:r>
              <a:rPr lang="en-US" sz="2800" dirty="0" smtClean="0"/>
              <a:t>losest to neutral (the middle of the pH scale)</a:t>
            </a:r>
            <a:endParaRPr lang="en-US" sz="3600" dirty="0" smtClean="0"/>
          </a:p>
          <a:p>
            <a:endParaRPr lang="en-US" sz="3600" dirty="0"/>
          </a:p>
          <a:p>
            <a:r>
              <a:rPr lang="en-US" sz="4400" dirty="0" smtClean="0"/>
              <a:t> 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7627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55" y="0"/>
            <a:ext cx="9144000" cy="770980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r>
              <a:rPr lang="en-US" sz="3600" dirty="0" smtClean="0"/>
              <a:t>  1. What does “pH” stand for 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</a:t>
            </a:r>
            <a:r>
              <a:rPr lang="en-US" sz="2800" dirty="0" smtClean="0"/>
              <a:t>Power of Hydrogen   or   Potential of Hydrogen</a:t>
            </a:r>
            <a:endParaRPr lang="en-US" sz="3600" dirty="0" smtClean="0"/>
          </a:p>
          <a:p>
            <a:r>
              <a:rPr lang="en-US" sz="3600" dirty="0" smtClean="0"/>
              <a:t>  2. Who invented the pH scale?</a:t>
            </a:r>
          </a:p>
          <a:p>
            <a:r>
              <a:rPr lang="en-US" sz="2800" dirty="0" smtClean="0"/>
              <a:t>         Soren Sorenson</a:t>
            </a:r>
          </a:p>
          <a:p>
            <a:endParaRPr lang="en-US" sz="9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3. Describe 2 things that can happen when  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you combine an acid with a base?</a:t>
            </a:r>
          </a:p>
          <a:p>
            <a:endParaRPr lang="en-US" sz="3600" dirty="0" smtClean="0"/>
          </a:p>
          <a:p>
            <a:endParaRPr lang="en-US" sz="3600" dirty="0"/>
          </a:p>
          <a:p>
            <a:r>
              <a:rPr lang="en-US" sz="3600" dirty="0" smtClean="0"/>
              <a:t>   4. Where on the pH scale are the weakest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acids and bases found?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</a:t>
            </a:r>
            <a:r>
              <a:rPr lang="en-US" sz="2800" dirty="0"/>
              <a:t>C</a:t>
            </a:r>
            <a:r>
              <a:rPr lang="en-US" sz="2800" dirty="0" smtClean="0"/>
              <a:t>losest to neutral (the middle of the pH scale)</a:t>
            </a:r>
            <a:endParaRPr lang="en-US" sz="3600" dirty="0" smtClean="0"/>
          </a:p>
          <a:p>
            <a:endParaRPr lang="en-US" sz="3600" dirty="0"/>
          </a:p>
          <a:p>
            <a:r>
              <a:rPr lang="en-US" sz="4400" dirty="0" smtClean="0"/>
              <a:t> 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7627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55" y="0"/>
            <a:ext cx="9144000" cy="690958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r>
              <a:rPr lang="en-US" sz="3600" dirty="0" smtClean="0"/>
              <a:t>  1. What does “pH” stand for 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</a:t>
            </a:r>
            <a:r>
              <a:rPr lang="en-US" sz="2800" dirty="0" smtClean="0"/>
              <a:t>Power of Hydrogen   or   Potential of Hydrogen</a:t>
            </a:r>
            <a:endParaRPr lang="en-US" sz="3600" dirty="0" smtClean="0"/>
          </a:p>
          <a:p>
            <a:r>
              <a:rPr lang="en-US" sz="3600" dirty="0" smtClean="0"/>
              <a:t>  2. Who invented the pH scale?</a:t>
            </a:r>
          </a:p>
          <a:p>
            <a:r>
              <a:rPr lang="en-US" sz="2800" dirty="0" smtClean="0"/>
              <a:t>         Soren Sorenson</a:t>
            </a:r>
          </a:p>
          <a:p>
            <a:endParaRPr lang="en-US" sz="9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3. Describe 2 things that can happen when  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you combine an acid with a base?</a:t>
            </a:r>
          </a:p>
          <a:p>
            <a:r>
              <a:rPr lang="en-US" sz="2800" dirty="0" smtClean="0"/>
              <a:t>         1. create a neutral substance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2. cause a chemical reaction</a:t>
            </a:r>
            <a:endParaRPr lang="en-US" sz="36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4. Where on the pH scale are the weakest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acids and bases found?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</a:t>
            </a:r>
            <a:endParaRPr lang="en-US" sz="3600" dirty="0"/>
          </a:p>
          <a:p>
            <a:r>
              <a:rPr lang="en-US" sz="4400" dirty="0" smtClean="0"/>
              <a:t> 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7627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55" y="0"/>
            <a:ext cx="9144000" cy="746358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r>
              <a:rPr lang="en-US" sz="3600" dirty="0" smtClean="0"/>
              <a:t>  1. What does “pH” stand for 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</a:t>
            </a:r>
            <a:r>
              <a:rPr lang="en-US" sz="2800" dirty="0" smtClean="0"/>
              <a:t>Power of Hydrogen   or   Potential of Hydrogen</a:t>
            </a:r>
            <a:endParaRPr lang="en-US" sz="3600" dirty="0" smtClean="0"/>
          </a:p>
          <a:p>
            <a:r>
              <a:rPr lang="en-US" sz="3600" dirty="0" smtClean="0"/>
              <a:t>  2. Who invented the pH scale?</a:t>
            </a:r>
          </a:p>
          <a:p>
            <a:r>
              <a:rPr lang="en-US" sz="2800" dirty="0" smtClean="0"/>
              <a:t>         Soren Sorenson</a:t>
            </a:r>
          </a:p>
          <a:p>
            <a:endParaRPr lang="en-US" sz="9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3. Describe 2 things that can happen when  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you combine an acid with a base?</a:t>
            </a:r>
          </a:p>
          <a:p>
            <a:r>
              <a:rPr lang="en-US" sz="2800" dirty="0" smtClean="0"/>
              <a:t>         1. create a neutral substance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2. cause a chemical reaction</a:t>
            </a:r>
            <a:endParaRPr lang="en-US" sz="36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4. Where on the pH scale are the weakest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acids and bases found?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</a:t>
            </a:r>
            <a:r>
              <a:rPr lang="en-US" sz="2800" dirty="0"/>
              <a:t>C</a:t>
            </a:r>
            <a:r>
              <a:rPr lang="en-US" sz="2800" dirty="0" smtClean="0"/>
              <a:t>losest to neutral (the middle of the pH scale)</a:t>
            </a:r>
            <a:endParaRPr lang="en-US" sz="3600" dirty="0" smtClean="0"/>
          </a:p>
          <a:p>
            <a:endParaRPr lang="en-US" sz="3600" dirty="0"/>
          </a:p>
          <a:p>
            <a:r>
              <a:rPr lang="en-US" sz="4400" dirty="0" smtClean="0"/>
              <a:t> 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7627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467</Words>
  <Application>Microsoft Office PowerPoint</Application>
  <PresentationFormat>On-screen Show (4:3)</PresentationFormat>
  <Paragraphs>112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Patty Sorter</dc:creator>
  <cp:lastModifiedBy>Patty Sorter</cp:lastModifiedBy>
  <cp:revision>5</cp:revision>
  <dcterms:created xsi:type="dcterms:W3CDTF">2015-01-18T19:02:29Z</dcterms:created>
  <dcterms:modified xsi:type="dcterms:W3CDTF">2015-01-18T19:52:34Z</dcterms:modified>
</cp:coreProperties>
</file>