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0" r:id="rId2"/>
    <p:sldId id="259" r:id="rId3"/>
    <p:sldId id="270" r:id="rId4"/>
    <p:sldId id="271" r:id="rId5"/>
    <p:sldId id="272" r:id="rId6"/>
    <p:sldId id="273" r:id="rId7"/>
    <p:sldId id="274" r:id="rId8"/>
    <p:sldId id="27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77C1D6-65A4-48DA-AE06-21B598BAD3F6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F6F020-7D8B-4073-A186-8B72CABAA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157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6F020-7D8B-4073-A186-8B72CABAA9E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154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6F020-7D8B-4073-A186-8B72CABAA9E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1547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6F020-7D8B-4073-A186-8B72CABAA9E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1547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6F020-7D8B-4073-A186-8B72CABAA9E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1547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6F020-7D8B-4073-A186-8B72CABAA9E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1547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6F020-7D8B-4073-A186-8B72CABAA9E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1547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6F020-7D8B-4073-A186-8B72CABAA9E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154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DA4CE-865E-4955-A0FD-1662BBE5F85C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2B0C-13C0-4391-A9C4-400AE958B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010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DA4CE-865E-4955-A0FD-1662BBE5F85C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2B0C-13C0-4391-A9C4-400AE958B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098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DA4CE-865E-4955-A0FD-1662BBE5F85C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2B0C-13C0-4391-A9C4-400AE958B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249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DA4CE-865E-4955-A0FD-1662BBE5F85C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2B0C-13C0-4391-A9C4-400AE958B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51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DA4CE-865E-4955-A0FD-1662BBE5F85C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2B0C-13C0-4391-A9C4-400AE958B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268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DA4CE-865E-4955-A0FD-1662BBE5F85C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2B0C-13C0-4391-A9C4-400AE958B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39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DA4CE-865E-4955-A0FD-1662BBE5F85C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2B0C-13C0-4391-A9C4-400AE958B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764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DA4CE-865E-4955-A0FD-1662BBE5F85C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2B0C-13C0-4391-A9C4-400AE958B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930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DA4CE-865E-4955-A0FD-1662BBE5F85C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2B0C-13C0-4391-A9C4-400AE958B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604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DA4CE-865E-4955-A0FD-1662BBE5F85C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2B0C-13C0-4391-A9C4-400AE958B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585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DA4CE-865E-4955-A0FD-1662BBE5F85C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2B0C-13C0-4391-A9C4-400AE958B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00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DA4CE-865E-4955-A0FD-1662BBE5F85C}" type="datetimeFigureOut">
              <a:rPr lang="en-US" smtClean="0"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42B0C-13C0-4391-A9C4-400AE958B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147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bundanthealthcenter.com/blog/wp-content/uploads/2011/04/PH-Scale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bundanthealthcenter.com/blog/wp-content/uploads/2011/04/PH-Scale.jp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bundanthealthcenter.com/blog/wp-content/uploads/2011/04/PH-Scale.jp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bundanthealthcenter.com/blog/wp-content/uploads/2011/04/PH-Scale.jp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bundanthealthcenter.com/blog/wp-content/uploads/2011/04/PH-Scale.jp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bundanthealthcenter.com/blog/wp-content/uploads/2011/04/PH-Scale.jp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bundanthealthcenter.com/blog/wp-content/uploads/2011/04/PH-Scale.jpg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69273"/>
            <a:ext cx="9144000" cy="729430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74073" y="152400"/>
            <a:ext cx="4038600" cy="4308764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5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Acids </a:t>
            </a:r>
            <a:br>
              <a:rPr lang="en-US" sz="85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5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br>
              <a:rPr lang="en-US" sz="85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5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Bases</a:t>
            </a:r>
            <a:endParaRPr lang="en-US" sz="85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C:\Users\psorter.STCS0\AppData\Local\Microsoft\Windows\Temporary Internet Files\Content.IE5\4FEJKFQQ\11-lime-lemon-400x40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301837"/>
            <a:ext cx="2324100" cy="2324100"/>
          </a:xfrm>
          <a:prstGeom prst="rect">
            <a:avLst/>
          </a:prstGeom>
          <a:noFill/>
          <a:ln w="285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psorter.STCS0\AppData\Local\Microsoft\Windows\Temporary Internet Files\Content.IE5\FW3NL1ER\cleaning_bathroom.preview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6527" y="1981200"/>
            <a:ext cx="4409440" cy="4267200"/>
          </a:xfrm>
          <a:prstGeom prst="rect">
            <a:avLst/>
          </a:prstGeom>
          <a:noFill/>
          <a:ln w="285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5105400" y="609600"/>
            <a:ext cx="12903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# 3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68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41564" y="0"/>
            <a:ext cx="9185564" cy="75097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b="1" dirty="0" smtClean="0"/>
              <a:t>      </a:t>
            </a:r>
            <a:endParaRPr lang="en-US" sz="2400" b="1" dirty="0" smtClean="0"/>
          </a:p>
          <a:p>
            <a:r>
              <a:rPr lang="en-US" sz="3600" dirty="0" smtClean="0"/>
              <a:t>         </a:t>
            </a:r>
            <a:r>
              <a:rPr lang="en-US" sz="800" dirty="0" smtClean="0"/>
              <a:t> </a:t>
            </a:r>
            <a:r>
              <a:rPr lang="en-US" sz="3600" b="1" dirty="0" smtClean="0"/>
              <a:t>A.</a:t>
            </a:r>
            <a:r>
              <a:rPr lang="en-US" sz="3600" dirty="0" smtClean="0"/>
              <a:t>    </a:t>
            </a:r>
            <a:r>
              <a:rPr lang="en-US" sz="800" dirty="0" smtClean="0"/>
              <a:t>  </a:t>
            </a:r>
            <a:r>
              <a:rPr lang="en-US" sz="3600" b="1" dirty="0" smtClean="0"/>
              <a:t>B.</a:t>
            </a:r>
            <a:r>
              <a:rPr lang="en-US" sz="3600" dirty="0" smtClean="0"/>
              <a:t>           </a:t>
            </a:r>
            <a:r>
              <a:rPr lang="en-US" sz="1200" dirty="0" smtClean="0"/>
              <a:t>  </a:t>
            </a:r>
            <a:r>
              <a:rPr lang="en-US" sz="3600" dirty="0" smtClean="0"/>
              <a:t> </a:t>
            </a:r>
            <a:r>
              <a:rPr lang="en-US" sz="3600" b="1" dirty="0" smtClean="0"/>
              <a:t>C.       </a:t>
            </a:r>
            <a:r>
              <a:rPr lang="en-US" sz="1100" b="1" dirty="0" smtClean="0"/>
              <a:t>  </a:t>
            </a:r>
            <a:r>
              <a:rPr lang="en-US" sz="3600" b="1" dirty="0" smtClean="0"/>
              <a:t>D.        </a:t>
            </a:r>
            <a:r>
              <a:rPr lang="en-US" sz="1100" b="1" dirty="0" smtClean="0"/>
              <a:t> </a:t>
            </a:r>
            <a:r>
              <a:rPr lang="en-US" sz="3600" b="1" dirty="0" smtClean="0"/>
              <a:t> E.  </a:t>
            </a:r>
            <a:endParaRPr lang="en-US" sz="3600" dirty="0" smtClean="0"/>
          </a:p>
          <a:p>
            <a:pPr algn="ctr"/>
            <a:r>
              <a:rPr lang="en-US" sz="3600" b="1" dirty="0" smtClean="0"/>
              <a:t>   </a:t>
            </a:r>
            <a:r>
              <a:rPr lang="en-US" sz="3000" b="1" dirty="0" smtClean="0"/>
              <a:t>Number your paper A – E.  </a:t>
            </a:r>
          </a:p>
          <a:p>
            <a:pPr algn="ctr"/>
            <a:r>
              <a:rPr lang="en-US" sz="3000" b="1" dirty="0" smtClean="0"/>
              <a:t>Place the substances below in the correct spot.</a:t>
            </a:r>
          </a:p>
          <a:p>
            <a:r>
              <a:rPr lang="en-US" sz="3600" b="1" dirty="0" smtClean="0"/>
              <a:t>            </a:t>
            </a:r>
            <a:r>
              <a:rPr lang="en-US" sz="3200" b="1" dirty="0" smtClean="0"/>
              <a:t>water	  orange juice	drain opener</a:t>
            </a:r>
          </a:p>
          <a:p>
            <a:r>
              <a:rPr lang="en-US" sz="3200" b="1" dirty="0"/>
              <a:t> </a:t>
            </a:r>
            <a:r>
              <a:rPr lang="en-US" sz="3200" b="1" dirty="0" smtClean="0"/>
              <a:t>                 stomach acid            baking soda</a:t>
            </a:r>
            <a:endParaRPr lang="en-US" sz="3200" b="1" dirty="0"/>
          </a:p>
          <a:p>
            <a:endParaRPr lang="en-US" sz="3600" b="1" dirty="0" smtClean="0"/>
          </a:p>
          <a:p>
            <a:r>
              <a:rPr lang="en-US" dirty="0" smtClean="0"/>
              <a:t>        </a:t>
            </a:r>
            <a:endParaRPr lang="en-US" sz="2400" dirty="0" smtClean="0"/>
          </a:p>
        </p:txBody>
      </p:sp>
      <p:pic>
        <p:nvPicPr>
          <p:cNvPr id="2" name="Picture 1" descr="http://www.abundanthealthcenter.com/blog/wp-content/uploads/2011/04/PH-Scale.jpg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33400"/>
            <a:ext cx="6189518" cy="3124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</p:pic>
      <p:sp>
        <p:nvSpPr>
          <p:cNvPr id="32" name="TextBox 31"/>
          <p:cNvSpPr txBox="1"/>
          <p:nvPr/>
        </p:nvSpPr>
        <p:spPr>
          <a:xfrm>
            <a:off x="6324600" y="5181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3926030" y="2514600"/>
            <a:ext cx="692729" cy="14106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1364671" y="2514600"/>
            <a:ext cx="692729" cy="14106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2209800" y="2514600"/>
            <a:ext cx="692729" cy="14106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5105400" y="2551733"/>
            <a:ext cx="692729" cy="14106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6400800" y="2514600"/>
            <a:ext cx="692729" cy="14106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990600" y="5477470"/>
            <a:ext cx="7086600" cy="110799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72074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41564" y="0"/>
            <a:ext cx="9185564" cy="834074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                  </a:t>
            </a:r>
            <a:r>
              <a:rPr lang="en-US" sz="2800" b="1" dirty="0" smtClean="0"/>
              <a:t>A.       B.                  C.           D.            E.</a:t>
            </a:r>
          </a:p>
          <a:p>
            <a:endParaRPr lang="en-US" dirty="0" smtClean="0"/>
          </a:p>
          <a:p>
            <a:r>
              <a:rPr lang="en-US" sz="3200" b="1" dirty="0" smtClean="0"/>
              <a:t>   The answers are:</a:t>
            </a:r>
          </a:p>
          <a:p>
            <a:r>
              <a:rPr lang="en-US" sz="3200" b="1" dirty="0"/>
              <a:t> </a:t>
            </a:r>
            <a:r>
              <a:rPr lang="en-US" sz="3200" b="1" dirty="0" smtClean="0"/>
              <a:t>     A.                                        D.</a:t>
            </a:r>
          </a:p>
          <a:p>
            <a:endParaRPr lang="en-US" sz="800" b="1" dirty="0" smtClean="0"/>
          </a:p>
          <a:p>
            <a:endParaRPr lang="en-US" sz="800" b="1" dirty="0" smtClean="0"/>
          </a:p>
          <a:p>
            <a:r>
              <a:rPr lang="en-US" sz="3200" b="1" dirty="0" smtClean="0"/>
              <a:t>      B.                                        E.</a:t>
            </a:r>
          </a:p>
          <a:p>
            <a:endParaRPr lang="en-US" sz="800" b="1" dirty="0" smtClean="0"/>
          </a:p>
          <a:p>
            <a:endParaRPr lang="en-US" sz="800" b="1" dirty="0" smtClean="0"/>
          </a:p>
          <a:p>
            <a:r>
              <a:rPr lang="en-US" sz="3200" b="1" dirty="0"/>
              <a:t> </a:t>
            </a:r>
            <a:r>
              <a:rPr lang="en-US" sz="3200" b="1" dirty="0" smtClean="0"/>
              <a:t>     C.</a:t>
            </a:r>
            <a:endParaRPr lang="en-US" sz="3200" b="1" dirty="0"/>
          </a:p>
          <a:p>
            <a:endParaRPr lang="en-US" sz="3200" b="1" dirty="0" smtClean="0"/>
          </a:p>
          <a:p>
            <a:endParaRPr lang="en-US" sz="3200" b="1" dirty="0"/>
          </a:p>
          <a:p>
            <a:endParaRPr lang="en-US" sz="3200" b="1" dirty="0" smtClean="0"/>
          </a:p>
          <a:p>
            <a:r>
              <a:rPr lang="en-US" dirty="0" smtClean="0"/>
              <a:t>        </a:t>
            </a:r>
            <a:endParaRPr lang="en-US" sz="2400" dirty="0" smtClean="0"/>
          </a:p>
        </p:txBody>
      </p:sp>
      <p:pic>
        <p:nvPicPr>
          <p:cNvPr id="2" name="Picture 1" descr="http://www.abundanthealthcenter.com/blog/wp-content/uploads/2011/04/PH-Scale.jpg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6721"/>
            <a:ext cx="6189518" cy="3124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</p:pic>
      <p:sp>
        <p:nvSpPr>
          <p:cNvPr id="32" name="TextBox 31"/>
          <p:cNvSpPr txBox="1"/>
          <p:nvPr/>
        </p:nvSpPr>
        <p:spPr>
          <a:xfrm>
            <a:off x="6324600" y="5181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3926030" y="2133600"/>
            <a:ext cx="692729" cy="14106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2209800" y="2133600"/>
            <a:ext cx="692729" cy="14106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5105400" y="2133600"/>
            <a:ext cx="692729" cy="14106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6400800" y="2094533"/>
            <a:ext cx="692729" cy="14106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1371600" y="2133600"/>
            <a:ext cx="692729" cy="14106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871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41564" y="0"/>
            <a:ext cx="9185564" cy="834074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                  </a:t>
            </a:r>
            <a:r>
              <a:rPr lang="en-US" sz="2800" b="1" dirty="0" smtClean="0"/>
              <a:t>A.       B.                  C.           D.            E.</a:t>
            </a:r>
          </a:p>
          <a:p>
            <a:endParaRPr lang="en-US" dirty="0" smtClean="0"/>
          </a:p>
          <a:p>
            <a:r>
              <a:rPr lang="en-US" sz="3200" b="1" dirty="0" smtClean="0"/>
              <a:t>   The answers are:</a:t>
            </a:r>
          </a:p>
          <a:p>
            <a:r>
              <a:rPr lang="en-US" sz="3200" b="1" dirty="0"/>
              <a:t> </a:t>
            </a:r>
            <a:r>
              <a:rPr lang="en-US" sz="3200" b="1" dirty="0" smtClean="0"/>
              <a:t>     A.  Stomach acid             D.</a:t>
            </a:r>
          </a:p>
          <a:p>
            <a:endParaRPr lang="en-US" sz="800" b="1" dirty="0" smtClean="0"/>
          </a:p>
          <a:p>
            <a:endParaRPr lang="en-US" sz="800" b="1" dirty="0" smtClean="0"/>
          </a:p>
          <a:p>
            <a:r>
              <a:rPr lang="en-US" sz="3200" b="1" dirty="0" smtClean="0"/>
              <a:t>      B.                                        E.</a:t>
            </a:r>
          </a:p>
          <a:p>
            <a:endParaRPr lang="en-US" sz="800" b="1" dirty="0" smtClean="0"/>
          </a:p>
          <a:p>
            <a:endParaRPr lang="en-US" sz="800" b="1" dirty="0" smtClean="0"/>
          </a:p>
          <a:p>
            <a:r>
              <a:rPr lang="en-US" sz="3200" b="1" dirty="0"/>
              <a:t> </a:t>
            </a:r>
            <a:r>
              <a:rPr lang="en-US" sz="3200" b="1" dirty="0" smtClean="0"/>
              <a:t>     C.</a:t>
            </a:r>
            <a:endParaRPr lang="en-US" sz="3200" b="1" dirty="0"/>
          </a:p>
          <a:p>
            <a:endParaRPr lang="en-US" sz="3200" b="1" dirty="0" smtClean="0"/>
          </a:p>
          <a:p>
            <a:endParaRPr lang="en-US" sz="3200" b="1" dirty="0"/>
          </a:p>
          <a:p>
            <a:endParaRPr lang="en-US" sz="3200" b="1" dirty="0" smtClean="0"/>
          </a:p>
          <a:p>
            <a:r>
              <a:rPr lang="en-US" dirty="0" smtClean="0"/>
              <a:t>        </a:t>
            </a:r>
            <a:endParaRPr lang="en-US" sz="2400" dirty="0" smtClean="0"/>
          </a:p>
        </p:txBody>
      </p:sp>
      <p:pic>
        <p:nvPicPr>
          <p:cNvPr id="2" name="Picture 1" descr="http://www.abundanthealthcenter.com/blog/wp-content/uploads/2011/04/PH-Scale.jpg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6721"/>
            <a:ext cx="6189518" cy="3124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</p:pic>
      <p:sp>
        <p:nvSpPr>
          <p:cNvPr id="32" name="TextBox 31"/>
          <p:cNvSpPr txBox="1"/>
          <p:nvPr/>
        </p:nvSpPr>
        <p:spPr>
          <a:xfrm>
            <a:off x="6324600" y="5181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3926030" y="2133600"/>
            <a:ext cx="692729" cy="14106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2209800" y="2133600"/>
            <a:ext cx="692729" cy="14106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5105400" y="2133600"/>
            <a:ext cx="692729" cy="14106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6400800" y="2094533"/>
            <a:ext cx="692729" cy="14106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1371600" y="2133600"/>
            <a:ext cx="692729" cy="14106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685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41564" y="0"/>
            <a:ext cx="9185564" cy="834074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                  </a:t>
            </a:r>
            <a:r>
              <a:rPr lang="en-US" sz="2800" b="1" dirty="0" smtClean="0"/>
              <a:t>A.       B.                  C.           D.            E.</a:t>
            </a:r>
          </a:p>
          <a:p>
            <a:endParaRPr lang="en-US" dirty="0" smtClean="0"/>
          </a:p>
          <a:p>
            <a:r>
              <a:rPr lang="en-US" sz="3200" b="1" dirty="0" smtClean="0"/>
              <a:t>   The answers are:</a:t>
            </a:r>
          </a:p>
          <a:p>
            <a:r>
              <a:rPr lang="en-US" sz="3200" b="1" dirty="0"/>
              <a:t> </a:t>
            </a:r>
            <a:r>
              <a:rPr lang="en-US" sz="3200" b="1" dirty="0" smtClean="0"/>
              <a:t>     A.  Stomach acid             D.</a:t>
            </a:r>
          </a:p>
          <a:p>
            <a:endParaRPr lang="en-US" sz="800" b="1" dirty="0" smtClean="0"/>
          </a:p>
          <a:p>
            <a:endParaRPr lang="en-US" sz="800" b="1" dirty="0" smtClean="0"/>
          </a:p>
          <a:p>
            <a:r>
              <a:rPr lang="en-US" sz="3200" b="1" dirty="0" smtClean="0"/>
              <a:t>      B.   Orange juice              E.</a:t>
            </a:r>
          </a:p>
          <a:p>
            <a:endParaRPr lang="en-US" sz="800" b="1" dirty="0" smtClean="0"/>
          </a:p>
          <a:p>
            <a:endParaRPr lang="en-US" sz="800" b="1" dirty="0" smtClean="0"/>
          </a:p>
          <a:p>
            <a:r>
              <a:rPr lang="en-US" sz="3200" b="1" dirty="0"/>
              <a:t> </a:t>
            </a:r>
            <a:r>
              <a:rPr lang="en-US" sz="3200" b="1" dirty="0" smtClean="0"/>
              <a:t>     C.</a:t>
            </a:r>
            <a:endParaRPr lang="en-US" sz="3200" b="1" dirty="0"/>
          </a:p>
          <a:p>
            <a:endParaRPr lang="en-US" sz="3200" b="1" dirty="0" smtClean="0"/>
          </a:p>
          <a:p>
            <a:endParaRPr lang="en-US" sz="3200" b="1" dirty="0"/>
          </a:p>
          <a:p>
            <a:endParaRPr lang="en-US" sz="3200" b="1" dirty="0" smtClean="0"/>
          </a:p>
          <a:p>
            <a:r>
              <a:rPr lang="en-US" dirty="0" smtClean="0"/>
              <a:t>        </a:t>
            </a:r>
            <a:endParaRPr lang="en-US" sz="2400" dirty="0" smtClean="0"/>
          </a:p>
        </p:txBody>
      </p:sp>
      <p:pic>
        <p:nvPicPr>
          <p:cNvPr id="2" name="Picture 1" descr="http://www.abundanthealthcenter.com/blog/wp-content/uploads/2011/04/PH-Scale.jpg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6721"/>
            <a:ext cx="6189518" cy="3124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</p:pic>
      <p:sp>
        <p:nvSpPr>
          <p:cNvPr id="32" name="TextBox 31"/>
          <p:cNvSpPr txBox="1"/>
          <p:nvPr/>
        </p:nvSpPr>
        <p:spPr>
          <a:xfrm>
            <a:off x="6324600" y="5181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3926030" y="2133600"/>
            <a:ext cx="692729" cy="14106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2209800" y="2133600"/>
            <a:ext cx="692729" cy="14106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5105400" y="2133600"/>
            <a:ext cx="692729" cy="14106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6400800" y="2094533"/>
            <a:ext cx="692729" cy="14106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1371600" y="2133600"/>
            <a:ext cx="692729" cy="14106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476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41564" y="0"/>
            <a:ext cx="9185564" cy="834074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                  </a:t>
            </a:r>
            <a:r>
              <a:rPr lang="en-US" sz="2800" b="1" dirty="0" smtClean="0"/>
              <a:t>A.       B.                  C.           D.            E.</a:t>
            </a:r>
          </a:p>
          <a:p>
            <a:endParaRPr lang="en-US" dirty="0" smtClean="0"/>
          </a:p>
          <a:p>
            <a:r>
              <a:rPr lang="en-US" sz="3200" b="1" dirty="0" smtClean="0"/>
              <a:t>   The answers are:</a:t>
            </a:r>
          </a:p>
          <a:p>
            <a:r>
              <a:rPr lang="en-US" sz="3200" b="1" dirty="0"/>
              <a:t> </a:t>
            </a:r>
            <a:r>
              <a:rPr lang="en-US" sz="3200" b="1" dirty="0" smtClean="0"/>
              <a:t>     A.  Stomach acid             D.</a:t>
            </a:r>
          </a:p>
          <a:p>
            <a:endParaRPr lang="en-US" sz="800" b="1" dirty="0" smtClean="0"/>
          </a:p>
          <a:p>
            <a:endParaRPr lang="en-US" sz="800" b="1" dirty="0" smtClean="0"/>
          </a:p>
          <a:p>
            <a:r>
              <a:rPr lang="en-US" sz="3200" b="1" dirty="0" smtClean="0"/>
              <a:t>      B.   Orange juice              E.</a:t>
            </a:r>
          </a:p>
          <a:p>
            <a:endParaRPr lang="en-US" sz="800" b="1" dirty="0" smtClean="0"/>
          </a:p>
          <a:p>
            <a:endParaRPr lang="en-US" sz="800" b="1" dirty="0" smtClean="0"/>
          </a:p>
          <a:p>
            <a:r>
              <a:rPr lang="en-US" sz="3200" b="1" dirty="0"/>
              <a:t> </a:t>
            </a:r>
            <a:r>
              <a:rPr lang="en-US" sz="3200" b="1" dirty="0" smtClean="0"/>
              <a:t>     C.  </a:t>
            </a:r>
            <a:r>
              <a:rPr lang="en-US" sz="3200" b="1" dirty="0"/>
              <a:t> </a:t>
            </a:r>
            <a:r>
              <a:rPr lang="en-US" sz="3200" b="1" dirty="0" smtClean="0"/>
              <a:t> Water</a:t>
            </a:r>
            <a:endParaRPr lang="en-US" sz="3200" b="1" dirty="0"/>
          </a:p>
          <a:p>
            <a:endParaRPr lang="en-US" sz="3200" b="1" dirty="0" smtClean="0"/>
          </a:p>
          <a:p>
            <a:endParaRPr lang="en-US" sz="3200" b="1" dirty="0"/>
          </a:p>
          <a:p>
            <a:endParaRPr lang="en-US" sz="3200" b="1" dirty="0" smtClean="0"/>
          </a:p>
          <a:p>
            <a:r>
              <a:rPr lang="en-US" dirty="0" smtClean="0"/>
              <a:t>        </a:t>
            </a:r>
            <a:endParaRPr lang="en-US" sz="2400" dirty="0" smtClean="0"/>
          </a:p>
        </p:txBody>
      </p:sp>
      <p:pic>
        <p:nvPicPr>
          <p:cNvPr id="2" name="Picture 1" descr="http://www.abundanthealthcenter.com/blog/wp-content/uploads/2011/04/PH-Scale.jpg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6721"/>
            <a:ext cx="6189518" cy="3124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</p:pic>
      <p:sp>
        <p:nvSpPr>
          <p:cNvPr id="32" name="TextBox 31"/>
          <p:cNvSpPr txBox="1"/>
          <p:nvPr/>
        </p:nvSpPr>
        <p:spPr>
          <a:xfrm>
            <a:off x="6324600" y="5181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3926030" y="2133600"/>
            <a:ext cx="692729" cy="14106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2209800" y="2133600"/>
            <a:ext cx="692729" cy="14106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5105400" y="2133600"/>
            <a:ext cx="692729" cy="14106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6400800" y="2094533"/>
            <a:ext cx="692729" cy="14106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1371600" y="2133600"/>
            <a:ext cx="692729" cy="14106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618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41564" y="0"/>
            <a:ext cx="9185564" cy="834074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                  </a:t>
            </a:r>
            <a:r>
              <a:rPr lang="en-US" sz="2800" b="1" dirty="0" smtClean="0"/>
              <a:t>A.       B.                  C.           D.            E.</a:t>
            </a:r>
          </a:p>
          <a:p>
            <a:endParaRPr lang="en-US" dirty="0" smtClean="0"/>
          </a:p>
          <a:p>
            <a:r>
              <a:rPr lang="en-US" sz="3200" b="1" dirty="0" smtClean="0"/>
              <a:t>   The answers are:</a:t>
            </a:r>
          </a:p>
          <a:p>
            <a:r>
              <a:rPr lang="en-US" sz="3200" b="1" dirty="0"/>
              <a:t> </a:t>
            </a:r>
            <a:r>
              <a:rPr lang="en-US" sz="3200" b="1" dirty="0" smtClean="0"/>
              <a:t>     A.  Stomach acid             D.   Baking Soda</a:t>
            </a:r>
          </a:p>
          <a:p>
            <a:endParaRPr lang="en-US" sz="800" b="1" dirty="0" smtClean="0"/>
          </a:p>
          <a:p>
            <a:endParaRPr lang="en-US" sz="800" b="1" dirty="0" smtClean="0"/>
          </a:p>
          <a:p>
            <a:r>
              <a:rPr lang="en-US" sz="3200" b="1" dirty="0" smtClean="0"/>
              <a:t>      B.   Orange juice              E.</a:t>
            </a:r>
          </a:p>
          <a:p>
            <a:endParaRPr lang="en-US" sz="800" b="1" dirty="0" smtClean="0"/>
          </a:p>
          <a:p>
            <a:endParaRPr lang="en-US" sz="800" b="1" dirty="0" smtClean="0"/>
          </a:p>
          <a:p>
            <a:r>
              <a:rPr lang="en-US" sz="3200" b="1" dirty="0"/>
              <a:t> </a:t>
            </a:r>
            <a:r>
              <a:rPr lang="en-US" sz="3200" b="1" dirty="0" smtClean="0"/>
              <a:t>     C.  </a:t>
            </a:r>
            <a:r>
              <a:rPr lang="en-US" sz="3200" b="1" dirty="0"/>
              <a:t> </a:t>
            </a:r>
            <a:r>
              <a:rPr lang="en-US" sz="3200" b="1" dirty="0" smtClean="0"/>
              <a:t> Water</a:t>
            </a:r>
            <a:endParaRPr lang="en-US" sz="3200" b="1" dirty="0"/>
          </a:p>
          <a:p>
            <a:endParaRPr lang="en-US" sz="3200" b="1" dirty="0" smtClean="0"/>
          </a:p>
          <a:p>
            <a:endParaRPr lang="en-US" sz="3200" b="1" dirty="0"/>
          </a:p>
          <a:p>
            <a:endParaRPr lang="en-US" sz="3200" b="1" dirty="0" smtClean="0"/>
          </a:p>
          <a:p>
            <a:r>
              <a:rPr lang="en-US" dirty="0" smtClean="0"/>
              <a:t>        </a:t>
            </a:r>
            <a:endParaRPr lang="en-US" sz="2400" dirty="0" smtClean="0"/>
          </a:p>
        </p:txBody>
      </p:sp>
      <p:pic>
        <p:nvPicPr>
          <p:cNvPr id="2" name="Picture 1" descr="http://www.abundanthealthcenter.com/blog/wp-content/uploads/2011/04/PH-Scale.jpg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6721"/>
            <a:ext cx="6189518" cy="3124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</p:pic>
      <p:sp>
        <p:nvSpPr>
          <p:cNvPr id="32" name="TextBox 31"/>
          <p:cNvSpPr txBox="1"/>
          <p:nvPr/>
        </p:nvSpPr>
        <p:spPr>
          <a:xfrm>
            <a:off x="6324600" y="5181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3926030" y="2133600"/>
            <a:ext cx="692729" cy="14106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2209800" y="2133600"/>
            <a:ext cx="692729" cy="14106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5105400" y="2133600"/>
            <a:ext cx="692729" cy="14106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6400800" y="2094533"/>
            <a:ext cx="692729" cy="14106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1371600" y="2133600"/>
            <a:ext cx="692729" cy="14106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120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41564" y="0"/>
            <a:ext cx="9185564" cy="834074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                  </a:t>
            </a:r>
            <a:r>
              <a:rPr lang="en-US" sz="2800" b="1" dirty="0" smtClean="0"/>
              <a:t>A.       B.                  C.           D.            E.</a:t>
            </a:r>
          </a:p>
          <a:p>
            <a:endParaRPr lang="en-US" dirty="0" smtClean="0"/>
          </a:p>
          <a:p>
            <a:r>
              <a:rPr lang="en-US" sz="3200" b="1" dirty="0" smtClean="0"/>
              <a:t>   The answers are:</a:t>
            </a:r>
          </a:p>
          <a:p>
            <a:r>
              <a:rPr lang="en-US" sz="3200" b="1" dirty="0"/>
              <a:t> </a:t>
            </a:r>
            <a:r>
              <a:rPr lang="en-US" sz="3200" b="1" dirty="0" smtClean="0"/>
              <a:t>     A.  Stomach acid             D.   Baking Soda</a:t>
            </a:r>
          </a:p>
          <a:p>
            <a:endParaRPr lang="en-US" sz="800" b="1" dirty="0" smtClean="0"/>
          </a:p>
          <a:p>
            <a:endParaRPr lang="en-US" sz="800" b="1" dirty="0" smtClean="0"/>
          </a:p>
          <a:p>
            <a:r>
              <a:rPr lang="en-US" sz="3200" b="1" dirty="0" smtClean="0"/>
              <a:t>      B.   Orange juice              E.   Drain Opener</a:t>
            </a:r>
          </a:p>
          <a:p>
            <a:endParaRPr lang="en-US" sz="800" b="1" dirty="0" smtClean="0"/>
          </a:p>
          <a:p>
            <a:endParaRPr lang="en-US" sz="800" b="1" dirty="0" smtClean="0"/>
          </a:p>
          <a:p>
            <a:r>
              <a:rPr lang="en-US" sz="3200" b="1" dirty="0"/>
              <a:t> </a:t>
            </a:r>
            <a:r>
              <a:rPr lang="en-US" sz="3200" b="1" dirty="0" smtClean="0"/>
              <a:t>     C.  </a:t>
            </a:r>
            <a:r>
              <a:rPr lang="en-US" sz="3200" b="1" dirty="0"/>
              <a:t> </a:t>
            </a:r>
            <a:r>
              <a:rPr lang="en-US" sz="3200" b="1" dirty="0" smtClean="0"/>
              <a:t> Water</a:t>
            </a:r>
            <a:endParaRPr lang="en-US" sz="3200" b="1" dirty="0"/>
          </a:p>
          <a:p>
            <a:endParaRPr lang="en-US" sz="3200" b="1" dirty="0" smtClean="0"/>
          </a:p>
          <a:p>
            <a:endParaRPr lang="en-US" sz="3200" b="1" dirty="0"/>
          </a:p>
          <a:p>
            <a:endParaRPr lang="en-US" sz="3200" b="1" dirty="0" smtClean="0"/>
          </a:p>
          <a:p>
            <a:r>
              <a:rPr lang="en-US" dirty="0" smtClean="0"/>
              <a:t>        </a:t>
            </a:r>
            <a:endParaRPr lang="en-US" sz="2400" dirty="0" smtClean="0"/>
          </a:p>
        </p:txBody>
      </p:sp>
      <p:pic>
        <p:nvPicPr>
          <p:cNvPr id="2" name="Picture 1" descr="http://www.abundanthealthcenter.com/blog/wp-content/uploads/2011/04/PH-Scale.jpg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6721"/>
            <a:ext cx="6189518" cy="3124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</p:pic>
      <p:sp>
        <p:nvSpPr>
          <p:cNvPr id="32" name="TextBox 31"/>
          <p:cNvSpPr txBox="1"/>
          <p:nvPr/>
        </p:nvSpPr>
        <p:spPr>
          <a:xfrm>
            <a:off x="6324600" y="5181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3926030" y="2133600"/>
            <a:ext cx="692729" cy="14106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2209800" y="2133600"/>
            <a:ext cx="692729" cy="14106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5105400" y="2133600"/>
            <a:ext cx="692729" cy="14106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6400800" y="2094533"/>
            <a:ext cx="692729" cy="14106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1371600" y="2133600"/>
            <a:ext cx="692729" cy="14106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55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248</Words>
  <Application>Microsoft Office PowerPoint</Application>
  <PresentationFormat>On-screen Show (4:3)</PresentationFormat>
  <Paragraphs>212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Patty Sorter</dc:creator>
  <cp:lastModifiedBy>Patty Sorter</cp:lastModifiedBy>
  <cp:revision>11</cp:revision>
  <dcterms:created xsi:type="dcterms:W3CDTF">2015-01-15T20:47:11Z</dcterms:created>
  <dcterms:modified xsi:type="dcterms:W3CDTF">2015-01-18T19:52:08Z</dcterms:modified>
</cp:coreProperties>
</file>