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F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3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3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2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3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6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5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1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3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7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5B92A-7CC6-4DF1-9D53-894E2F209D41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DC4F-A6FE-40DE-B284-40D2A5CB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69273"/>
            <a:ext cx="9144000" cy="729430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4073" y="152400"/>
            <a:ext cx="4038600" cy="4308764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Acids </a:t>
            </a:r>
            <a:b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Bases</a:t>
            </a:r>
            <a:endParaRPr lang="en-US" sz="85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psorter.STCS0\AppData\Local\Microsoft\Windows\Temporary Internet Files\Content.IE5\4FEJKFQQ\11-lime-lemon-400x4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01837"/>
            <a:ext cx="2324100" cy="23241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psorter.STCS0\AppData\Local\Microsoft\Windows\Temporary Internet Files\Content.IE5\FW3NL1ER\cleaning_bathroom.preview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527" y="1981200"/>
            <a:ext cx="4409440" cy="42672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105400" y="609600"/>
            <a:ext cx="129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 2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9557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B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C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A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G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D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E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9711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Choose the best answer from the word box below.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____.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____.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____ ions.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707886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____.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____.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97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941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____.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4102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941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B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4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941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B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C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____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92497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B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C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A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941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B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C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A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G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____.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8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941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answers are: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1. The strength of an acid is called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F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2. The strength of a base is called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B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3. In a reaction, acids give away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C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4. In a reaction, bases give off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A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5. If a substance has a low number on the pH scale,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G 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6. If a substance has a high number on the pH scale,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it is a(n) </a:t>
            </a: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D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7. A substance with a pH of 7 is ___.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12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Hydroxide      B. alkalinity 	C. Hydronium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base       E. neutral     F. acidity	  G. acid </a:t>
            </a:r>
          </a:p>
          <a:p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6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1027</Words>
  <Application>Microsoft Office PowerPoint</Application>
  <PresentationFormat>On-screen Show (4:3)</PresentationFormat>
  <Paragraphs>286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Patty Sorter</dc:creator>
  <cp:lastModifiedBy>Patty Sorter</cp:lastModifiedBy>
  <cp:revision>11</cp:revision>
  <dcterms:created xsi:type="dcterms:W3CDTF">2015-01-15T19:48:56Z</dcterms:created>
  <dcterms:modified xsi:type="dcterms:W3CDTF">2015-01-18T19:47:56Z</dcterms:modified>
</cp:coreProperties>
</file>