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B76DA-C7EA-4031-9A23-F116A0A69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1ABB1-7BA4-4A94-96B9-46CA17A67C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8B485-155B-4697-BD97-0A4F77C685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05454-D55E-4D48-8A76-41B6F375EB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E169F-9266-4E37-80DA-698B07AA15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88C14-3558-463E-9BC0-57BA3C9FF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23648-F6C9-4F79-8C96-638601BAC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2B828-A382-465A-9A38-4A762504D7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2B25A-ADBA-4DA5-A3F6-DF52285A6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B8C5D-4732-481F-AD21-9F7D249B64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7D4F9-7AEC-497B-ABC5-FE3CC9052A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AFFB07-53DB-4D8A-93A5-A5209D0E41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“X, Y, Z” 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200" y="762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800" b="1" dirty="0">
                <a:latin typeface="Times New Roman" pitchFamily="18" charset="0"/>
              </a:rPr>
              <a:t>Hint:  They all start with the letters X, Y, or Z.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632647" y="1524000"/>
            <a:ext cx="528275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a </a:t>
            </a:r>
            <a:r>
              <a:rPr lang="en-US" sz="2800" dirty="0" smtClean="0">
                <a:latin typeface="Times New Roman" pitchFamily="18" charset="0"/>
              </a:rPr>
              <a:t>type of land</a:t>
            </a:r>
            <a:r>
              <a:rPr lang="en-US" sz="2800" u="sng" dirty="0" smtClean="0">
                <a:latin typeface="Times New Roman" pitchFamily="18" charset="0"/>
              </a:rPr>
              <a:t>scape</a:t>
            </a:r>
            <a:r>
              <a:rPr lang="en-US" sz="2800" dirty="0" smtClean="0">
                <a:latin typeface="Times New Roman" pitchFamily="18" charset="0"/>
              </a:rPr>
              <a:t> that needs very little water.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695575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YELW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57600" y="2693988"/>
            <a:ext cx="5046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A type of fever transmitted by a species of mosquitoes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4022725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YOK</a:t>
            </a:r>
            <a:r>
              <a:rPr lang="en-US" sz="2800" b="1" dirty="0" smtClean="0">
                <a:latin typeface="Times New Roman" pitchFamily="18" charset="0"/>
              </a:rPr>
              <a:t>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657600" y="4020671"/>
            <a:ext cx="5046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 “feed” an embryo in an egg.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502761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Z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OT</a:t>
            </a:r>
            <a:r>
              <a:rPr lang="en-US" sz="2800" b="1" dirty="0" smtClean="0">
                <a:latin typeface="Times New Roman" pitchFamily="18" charset="0"/>
              </a:rPr>
              <a:t>Y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657600" y="5025559"/>
            <a:ext cx="5046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a fertilized egg.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9578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Z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</a:rPr>
              <a:t>OI</a:t>
            </a: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657600" y="5957888"/>
            <a:ext cx="5046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I’m your sign!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8600" y="15240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XR</a:t>
            </a:r>
            <a:r>
              <a:rPr lang="en-US" sz="2800" b="1" dirty="0" smtClean="0">
                <a:latin typeface="Times New Roman" pitchFamily="18" charset="0"/>
              </a:rPr>
              <a:t>PE</a:t>
            </a:r>
            <a:r>
              <a:rPr lang="en-US" sz="2800" b="1" dirty="0" smtClean="0">
                <a:latin typeface="Times New Roman" pitchFamily="18" charset="0"/>
              </a:rPr>
              <a:t>ISC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632647" y="1143000"/>
            <a:ext cx="528275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a </a:t>
            </a:r>
            <a:r>
              <a:rPr lang="en-US" sz="2800" dirty="0" smtClean="0">
                <a:latin typeface="Times New Roman" pitchFamily="18" charset="0"/>
              </a:rPr>
              <a:t>type of land</a:t>
            </a:r>
            <a:r>
              <a:rPr lang="en-US" sz="2800" u="sng" dirty="0" smtClean="0">
                <a:latin typeface="Times New Roman" pitchFamily="18" charset="0"/>
              </a:rPr>
              <a:t>scape</a:t>
            </a:r>
            <a:r>
              <a:rPr lang="en-US" sz="2800" dirty="0" smtClean="0">
                <a:latin typeface="Times New Roman" pitchFamily="18" charset="0"/>
              </a:rPr>
              <a:t> that needs very little water.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28600" y="2390775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YELW</a:t>
            </a:r>
            <a:r>
              <a:rPr lang="en-US" sz="2800" b="1" dirty="0" smtClean="0">
                <a:latin typeface="Times New Roman" pitchFamily="18" charset="0"/>
              </a:rPr>
              <a:t>O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657600" y="2389188"/>
            <a:ext cx="5046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A type of fever transmitted by a species of mosquitoes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228600" y="3717925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YOK</a:t>
            </a:r>
            <a:r>
              <a:rPr lang="en-US" sz="2800" b="1" dirty="0" smtClean="0">
                <a:latin typeface="Times New Roman" pitchFamily="18" charset="0"/>
              </a:rPr>
              <a:t>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657600" y="3715871"/>
            <a:ext cx="5046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 “feed” an embryo in an egg.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28600" y="4722813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Z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OT</a:t>
            </a:r>
            <a:r>
              <a:rPr lang="en-US" sz="2800" b="1" dirty="0" smtClean="0">
                <a:latin typeface="Times New Roman" pitchFamily="18" charset="0"/>
              </a:rPr>
              <a:t>Y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657600" y="4720759"/>
            <a:ext cx="5046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a fertilized egg.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228600" y="56530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Z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</a:rPr>
              <a:t>OI</a:t>
            </a: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3657600" y="5653088"/>
            <a:ext cx="5046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I’m your sign!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228600" y="12192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XR</a:t>
            </a:r>
            <a:r>
              <a:rPr lang="en-US" sz="2800" b="1" dirty="0" smtClean="0">
                <a:latin typeface="Times New Roman" pitchFamily="18" charset="0"/>
              </a:rPr>
              <a:t>PE</a:t>
            </a:r>
            <a:r>
              <a:rPr lang="en-US" sz="2800" b="1" dirty="0" smtClean="0">
                <a:latin typeface="Times New Roman" pitchFamily="18" charset="0"/>
              </a:rPr>
              <a:t>ISC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200" y="304800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0040" y="121920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XERISCAPE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20040" y="2514600"/>
            <a:ext cx="310896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YELLOW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20040" y="3671887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YOLK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20040" y="4697413"/>
            <a:ext cx="310896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ZYGOTE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5683250"/>
            <a:ext cx="31089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ZODIAC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7" grpId="0" animBg="1"/>
      <p:bldP spid="8199" grpId="0" animBg="1"/>
      <p:bldP spid="8201" grpId="0" animBg="1"/>
      <p:bldP spid="820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145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68</cp:revision>
  <dcterms:created xsi:type="dcterms:W3CDTF">2007-07-27T19:50:33Z</dcterms:created>
  <dcterms:modified xsi:type="dcterms:W3CDTF">2018-08-14T03:51:35Z</dcterms:modified>
</cp:coreProperties>
</file>