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82BE7-C37C-4B30-BD53-72783AE7F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CED9C-83EE-4467-AE59-F36B0E243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85F30-B24F-48FD-B799-A4D0FBE31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4FE9F-C731-4DC9-9864-DDEAA406E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1BA31-3ABC-46AA-97CF-2138700B8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9FC1B-2C60-425A-AB97-57987BF8B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E5232-69E8-4C67-BD89-8D45342DA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30E5-E5B9-4D97-9288-B7D4B8403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F6B14-61C5-4E3B-B439-DBCE2F84F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A4878-3DFE-4089-A084-F1904A6F7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563E5-564C-4C8A-B668-2EC2DFE9E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BD8415-0CD1-46EA-A41F-3970D1C7A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“U, V, W” 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 2018 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letters U, V, or W.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6002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V</a:t>
            </a:r>
            <a:r>
              <a:rPr lang="en-US" sz="2800" b="1" dirty="0" smtClean="0">
                <a:latin typeface="Times New Roman" pitchFamily="18" charset="0"/>
              </a:rPr>
              <a:t>U</a:t>
            </a:r>
            <a:r>
              <a:rPr lang="en-US" sz="2800" b="1" dirty="0" smtClean="0">
                <a:latin typeface="Times New Roman" pitchFamily="18" charset="0"/>
              </a:rPr>
              <a:t>RS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552882" y="1600200"/>
            <a:ext cx="53625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Flu, cold, &amp; </a:t>
            </a:r>
            <a:r>
              <a:rPr lang="en-US" sz="2800" dirty="0" err="1" smtClean="0">
                <a:latin typeface="Times New Roman" pitchFamily="18" charset="0"/>
              </a:rPr>
              <a:t>ebola</a:t>
            </a:r>
            <a:r>
              <a:rPr lang="en-US" sz="2800" dirty="0" smtClean="0">
                <a:latin typeface="Times New Roman" pitchFamily="18" charset="0"/>
              </a:rPr>
              <a:t> are examples.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8194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UO</a:t>
            </a:r>
            <a:r>
              <a:rPr lang="en-US" sz="2800" b="1" dirty="0" smtClean="0">
                <a:latin typeface="Times New Roman" pitchFamily="18" charset="0"/>
              </a:rPr>
              <a:t>VAL</a:t>
            </a: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581400" y="2819400"/>
            <a:ext cx="5122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great at storage.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962400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GT</a:t>
            </a:r>
            <a:r>
              <a:rPr lang="en-US" sz="2800" b="1" dirty="0" smtClean="0">
                <a:latin typeface="Times New Roman" pitchFamily="18" charset="0"/>
              </a:rPr>
              <a:t>W</a:t>
            </a:r>
            <a:r>
              <a:rPr lang="en-US" sz="2800" b="1" dirty="0" smtClean="0">
                <a:latin typeface="Times New Roman" pitchFamily="18" charset="0"/>
              </a:rPr>
              <a:t>EL</a:t>
            </a:r>
            <a:r>
              <a:rPr lang="en-US" sz="2800" b="1" dirty="0" smtClean="0">
                <a:latin typeface="Times New Roman" pitchFamily="18" charset="0"/>
              </a:rPr>
              <a:t>AVENH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581400" y="3962400"/>
            <a:ext cx="5122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I’m between two peaks.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9672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IG</a:t>
            </a:r>
            <a:r>
              <a:rPr lang="en-US" sz="2800" b="1" dirty="0" smtClean="0">
                <a:latin typeface="Times New Roman" pitchFamily="18" charset="0"/>
              </a:rPr>
              <a:t>TWE</a:t>
            </a:r>
            <a:r>
              <a:rPr lang="en-US" sz="2800" b="1" dirty="0" smtClean="0">
                <a:latin typeface="Times New Roman" pitchFamily="18" charset="0"/>
              </a:rPr>
              <a:t>H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522005" y="4967288"/>
            <a:ext cx="56219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 change when gravity does.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867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UEU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581400" y="5867400"/>
            <a:ext cx="5122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You’ll find a fetus here.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04800" y="1676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V</a:t>
            </a:r>
            <a:r>
              <a:rPr lang="en-US" sz="2800" b="1" dirty="0" smtClean="0">
                <a:latin typeface="Times New Roman" pitchFamily="18" charset="0"/>
              </a:rPr>
              <a:t>U</a:t>
            </a:r>
            <a:r>
              <a:rPr lang="en-US" sz="2800" b="1" dirty="0" smtClean="0">
                <a:latin typeface="Times New Roman" pitchFamily="18" charset="0"/>
              </a:rPr>
              <a:t>RS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04800" y="28956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UO</a:t>
            </a:r>
            <a:r>
              <a:rPr lang="en-US" sz="2800" b="1" dirty="0" smtClean="0">
                <a:latin typeface="Times New Roman" pitchFamily="18" charset="0"/>
              </a:rPr>
              <a:t>VAL</a:t>
            </a:r>
            <a:r>
              <a:rPr lang="en-US" sz="2800" b="1" dirty="0" smtClean="0">
                <a:latin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304800" y="50434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IG</a:t>
            </a:r>
            <a:r>
              <a:rPr lang="en-US" sz="2800" b="1" dirty="0" smtClean="0">
                <a:latin typeface="Times New Roman" pitchFamily="18" charset="0"/>
              </a:rPr>
              <a:t>TWE</a:t>
            </a:r>
            <a:r>
              <a:rPr lang="en-US" sz="2800" b="1" dirty="0" smtClean="0">
                <a:latin typeface="Times New Roman" pitchFamily="18" charset="0"/>
              </a:rPr>
              <a:t>H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304800" y="59436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UEU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8600" y="40528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GTWELAVENH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04800" y="1766887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VIRUS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552882" y="1686580"/>
            <a:ext cx="53625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Flu, cold, &amp; </a:t>
            </a:r>
            <a:r>
              <a:rPr lang="en-US" sz="2800" dirty="0" err="1" smtClean="0">
                <a:latin typeface="Times New Roman" pitchFamily="18" charset="0"/>
              </a:rPr>
              <a:t>ebola</a:t>
            </a:r>
            <a:r>
              <a:rPr lang="en-US" sz="2800" dirty="0" smtClean="0">
                <a:latin typeface="Times New Roman" pitchFamily="18" charset="0"/>
              </a:rPr>
              <a:t> are examples.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304800" y="28194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VACUOLE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581400" y="2819400"/>
            <a:ext cx="5122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I’m great at storage.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04800" y="3962400"/>
            <a:ext cx="320040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WAVELENGTH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581400" y="3962400"/>
            <a:ext cx="5122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I’m between two peaks.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304800" y="4967288"/>
            <a:ext cx="320040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WEIGHT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522005" y="4967288"/>
            <a:ext cx="56219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 change when gravity does.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304800" y="58674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UTERUS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3581400" y="5867400"/>
            <a:ext cx="5122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You’ll find a fetus here.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  <p:bldP spid="19" grpId="0" animBg="1"/>
      <p:bldP spid="2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127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66</cp:revision>
  <dcterms:created xsi:type="dcterms:W3CDTF">2007-07-27T19:50:33Z</dcterms:created>
  <dcterms:modified xsi:type="dcterms:W3CDTF">2018-08-14T03:42:57Z</dcterms:modified>
</cp:coreProperties>
</file>