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F5C84-D566-45FC-9804-A591C01039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01AD8-7C1D-493E-9AFE-FDA4549F8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4406C-D20E-4586-84FE-6B8400BC4D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77B69-F58F-40A1-B0EA-1BD9E9F51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BCA99-7F08-4917-9C95-0E8640C33F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E5F2D-E05B-4AC8-A537-32D62EFB36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1A3BA-C557-4D9B-B510-CC9FDD7B3B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91C02-B479-477B-BD25-D370C3E4BA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07AEB-877E-40D2-ACF7-D48F9D8A35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BD3F4-1923-49BB-9038-4F3A974E3D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BB9EB-40EA-42E5-A40D-1DCBFB08E8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BBAED6-4D22-4A69-9267-F9E1380CA6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“T” Words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   http</a:t>
            </a:r>
            <a:r>
              <a:rPr lang="en-US" sz="1200" i="1" dirty="0"/>
              <a:t>://sciencespot.net/</a:t>
            </a:r>
          </a:p>
        </p:txBody>
      </p:sp>
      <p:pic>
        <p:nvPicPr>
          <p:cNvPr id="2055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</p:spPr>
      </p:pic>
      <p:pic>
        <p:nvPicPr>
          <p:cNvPr id="2056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 T.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</a:t>
            </a:r>
            <a:r>
              <a:rPr lang="en-US" sz="2800" b="1" dirty="0" smtClean="0">
                <a:latin typeface="Times New Roman" pitchFamily="18" charset="0"/>
              </a:rPr>
              <a:t>TE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PE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AE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733800" y="18288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I’m </a:t>
            </a:r>
            <a:r>
              <a:rPr lang="en-US" sz="2800" dirty="0" smtClean="0">
                <a:latin typeface="Times New Roman" pitchFamily="18" charset="0"/>
              </a:rPr>
              <a:t>not tropical or polar.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28194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G</a:t>
            </a:r>
            <a:r>
              <a:rPr lang="en-US" sz="2800" b="1" dirty="0" smtClean="0">
                <a:latin typeface="Times New Roman" pitchFamily="18" charset="0"/>
              </a:rPr>
              <a:t>AC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KIN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733800" y="2803525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Satellites help with this.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8600" y="3733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O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IN</a:t>
            </a:r>
            <a:r>
              <a:rPr lang="en-US" sz="2800" b="1" dirty="0" smtClean="0">
                <a:latin typeface="Times New Roman" pitchFamily="18" charset="0"/>
              </a:rPr>
              <a:t>X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733800" y="377825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I can </a:t>
            </a:r>
            <a:r>
              <a:rPr lang="en-US" sz="2800" dirty="0" smtClean="0">
                <a:latin typeface="Times New Roman" pitchFamily="18" charset="0"/>
              </a:rPr>
              <a:t>make you sick.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8600" y="4738687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AI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733800" y="4586288"/>
            <a:ext cx="518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</a:rPr>
              <a:t>.  These can be seen through generations.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28600" y="59578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PE</a:t>
            </a:r>
            <a:r>
              <a:rPr lang="en-US" sz="2800" b="1" dirty="0" smtClean="0">
                <a:latin typeface="Times New Roman" pitchFamily="18" charset="0"/>
              </a:rPr>
              <a:t>TEC</a:t>
            </a:r>
            <a:r>
              <a:rPr lang="en-US" sz="2800" b="1" dirty="0" smtClean="0">
                <a:latin typeface="Times New Roman" pitchFamily="18" charset="0"/>
              </a:rPr>
              <a:t>LES</a:t>
            </a:r>
            <a:r>
              <a:rPr lang="en-US" sz="2800" b="1" dirty="0" smtClean="0">
                <a:latin typeface="Times New Roman" pitchFamily="18" charset="0"/>
              </a:rPr>
              <a:t>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733800" y="5957888"/>
            <a:ext cx="518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You’ll </a:t>
            </a:r>
            <a:r>
              <a:rPr lang="en-US" sz="2800" dirty="0" smtClean="0">
                <a:latin typeface="Times New Roman" pitchFamily="18" charset="0"/>
              </a:rPr>
              <a:t>need me to see far.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733800" y="18288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I’m </a:t>
            </a:r>
            <a:r>
              <a:rPr lang="en-US" sz="2800" dirty="0" smtClean="0">
                <a:latin typeface="Times New Roman" pitchFamily="18" charset="0"/>
              </a:rPr>
              <a:t>not tropical or polar.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733800" y="2803525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Satellites help with this.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3733800" y="377825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I can </a:t>
            </a:r>
            <a:r>
              <a:rPr lang="en-US" sz="2800" dirty="0" smtClean="0">
                <a:latin typeface="Times New Roman" pitchFamily="18" charset="0"/>
              </a:rPr>
              <a:t>make you sick.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33800" y="4586288"/>
            <a:ext cx="518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</a:rPr>
              <a:t>.  These can be seen through generations.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733800" y="5957888"/>
            <a:ext cx="518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You’ll </a:t>
            </a:r>
            <a:r>
              <a:rPr lang="en-US" sz="2800" dirty="0" smtClean="0">
                <a:latin typeface="Times New Roman" pitchFamily="18" charset="0"/>
              </a:rPr>
              <a:t>need me to see far.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</a:t>
            </a:r>
            <a:r>
              <a:rPr lang="en-US" sz="2800" b="1" dirty="0" smtClean="0">
                <a:latin typeface="Times New Roman" pitchFamily="18" charset="0"/>
              </a:rPr>
              <a:t>TE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PE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AE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228600" y="28194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G</a:t>
            </a:r>
            <a:r>
              <a:rPr lang="en-US" sz="2800" b="1" dirty="0" smtClean="0">
                <a:latin typeface="Times New Roman" pitchFamily="18" charset="0"/>
              </a:rPr>
              <a:t>AC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KIN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228600" y="3733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O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IN</a:t>
            </a:r>
            <a:r>
              <a:rPr lang="en-US" sz="2800" b="1" dirty="0" smtClean="0">
                <a:latin typeface="Times New Roman" pitchFamily="18" charset="0"/>
              </a:rPr>
              <a:t>X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228600" y="4738687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AI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228600" y="59578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PE</a:t>
            </a:r>
            <a:r>
              <a:rPr lang="en-US" sz="2800" b="1" dirty="0" smtClean="0">
                <a:latin typeface="Times New Roman" pitchFamily="18" charset="0"/>
              </a:rPr>
              <a:t>TEC</a:t>
            </a:r>
            <a:r>
              <a:rPr lang="en-US" sz="2800" b="1" dirty="0" smtClean="0">
                <a:latin typeface="Times New Roman" pitchFamily="18" charset="0"/>
              </a:rPr>
              <a:t>LES</a:t>
            </a:r>
            <a:r>
              <a:rPr lang="en-US" sz="2800" b="1" dirty="0" smtClean="0">
                <a:latin typeface="Times New Roman" pitchFamily="18" charset="0"/>
              </a:rPr>
              <a:t>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905000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TEMPERATE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857500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TRACKING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810000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TOXIN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TRAITS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881687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TELESCOPE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5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123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77</cp:revision>
  <dcterms:created xsi:type="dcterms:W3CDTF">2007-07-27T19:50:33Z</dcterms:created>
  <dcterms:modified xsi:type="dcterms:W3CDTF">2018-08-14T03:34:26Z</dcterms:modified>
</cp:coreProperties>
</file>