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8A025-AE85-460C-9546-ECBD97F52C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FE9D1-13B1-4E31-AFE2-2A9B2A9F9C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9B8EE-44A5-43C6-8E8A-152DEC7BAF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F6019-5384-4218-99EF-96A7911C2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5D70C-8906-4B2B-879A-DB5530F65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D2AE4-D0D7-44B5-AD57-96DFA175C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2ED74-D0A6-46E2-BA62-445C1968BA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C95C8-CFFD-4D95-A855-240EDD6F9D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81440-356E-41D7-BBFE-53489524EF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0AF2A-7056-4F3F-83AE-54880BC45A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3A2AA-B1DF-469B-8638-A2D5F7B7B8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789DBE8-E698-4A65-8CF6-DF03683D28D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“S” Words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</a:t>
            </a:r>
            <a:r>
              <a:rPr lang="en-US" sz="1200" i="1" dirty="0" smtClean="0"/>
              <a:t>Tomm 2018    http</a:t>
            </a:r>
            <a:r>
              <a:rPr lang="en-US" sz="1200" i="1" dirty="0"/>
              <a:t>://sciencespot.net/</a:t>
            </a:r>
          </a:p>
        </p:txBody>
      </p:sp>
      <p:pic>
        <p:nvPicPr>
          <p:cNvPr id="2055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</p:spPr>
      </p:pic>
      <p:pic>
        <p:nvPicPr>
          <p:cNvPr id="2056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6200" y="381000"/>
            <a:ext cx="89154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Can you unscramble all the words below?</a:t>
            </a:r>
            <a:br>
              <a:rPr lang="en-US" sz="2800" b="1">
                <a:latin typeface="Times New Roman" pitchFamily="18" charset="0"/>
              </a:rPr>
            </a:br>
            <a:r>
              <a:rPr lang="en-US" sz="2800" b="1">
                <a:latin typeface="Times New Roman" pitchFamily="18" charset="0"/>
              </a:rPr>
              <a:t>Hint:  They all start with the letter S.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28600" y="19050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</a:rPr>
              <a:t>SE</a:t>
            </a:r>
            <a:r>
              <a:rPr lang="en-US" sz="2800" b="1" dirty="0" smtClean="0">
                <a:latin typeface="Times New Roman" pitchFamily="18" charset="0"/>
              </a:rPr>
              <a:t>D</a:t>
            </a:r>
            <a:r>
              <a:rPr lang="en-US" sz="2800" b="1" dirty="0" smtClean="0">
                <a:latin typeface="Times New Roman" pitchFamily="18" charset="0"/>
              </a:rPr>
              <a:t>ON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28600" y="28575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LE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D</a:t>
            </a:r>
            <a:r>
              <a:rPr lang="en-US" sz="2800" b="1" dirty="0" smtClean="0">
                <a:latin typeface="Times New Roman" pitchFamily="18" charset="0"/>
              </a:rPr>
              <a:t>HI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28600" y="38100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CA</a:t>
            </a:r>
            <a:r>
              <a:rPr lang="en-US" sz="2800" b="1" dirty="0" smtClean="0">
                <a:latin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</a:rPr>
              <a:t>TE</a:t>
            </a:r>
            <a:r>
              <a:rPr lang="en-US" sz="2800" b="1" dirty="0" smtClean="0">
                <a:latin typeface="Times New Roman" pitchFamily="18" charset="0"/>
              </a:rPr>
              <a:t>LIS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28600" y="47625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M</a:t>
            </a:r>
            <a:r>
              <a:rPr lang="en-US" sz="2800" b="1" dirty="0" smtClean="0">
                <a:latin typeface="Times New Roman" pitchFamily="18" charset="0"/>
              </a:rPr>
              <a:t>OG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228600" y="57150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LRA</a:t>
            </a:r>
            <a:r>
              <a:rPr lang="en-US" sz="2800" b="1" dirty="0" smtClean="0">
                <a:latin typeface="Times New Roman" pitchFamily="18" charset="0"/>
              </a:rPr>
              <a:t>SO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0" name="Text Box 49"/>
          <p:cNvSpPr txBox="1">
            <a:spLocks noChangeArrowheads="1"/>
          </p:cNvSpPr>
          <p:nvPr/>
        </p:nvSpPr>
        <p:spPr bwMode="auto">
          <a:xfrm>
            <a:off x="3733800" y="18288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It’s the SI unit for time.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3733800" y="2803525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It’s one type of volcano.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2" name="Text Box 51"/>
          <p:cNvSpPr txBox="1">
            <a:spLocks noChangeArrowheads="1"/>
          </p:cNvSpPr>
          <p:nvPr/>
        </p:nvSpPr>
        <p:spPr bwMode="auto">
          <a:xfrm>
            <a:off x="3733800" y="377825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Rocks with Si and O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3" name="Text Box 52"/>
          <p:cNvSpPr txBox="1">
            <a:spLocks noChangeArrowheads="1"/>
          </p:cNvSpPr>
          <p:nvPr/>
        </p:nvSpPr>
        <p:spPr bwMode="auto">
          <a:xfrm>
            <a:off x="3733800" y="4752975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 am a type of air pollution.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3733800" y="5729288"/>
            <a:ext cx="5181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Type of eclipse where the moon “hides” the sun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28600" y="19050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</a:rPr>
              <a:t>SE</a:t>
            </a:r>
            <a:r>
              <a:rPr lang="en-US" sz="2800" b="1" dirty="0" smtClean="0">
                <a:latin typeface="Times New Roman" pitchFamily="18" charset="0"/>
              </a:rPr>
              <a:t>D</a:t>
            </a:r>
            <a:r>
              <a:rPr lang="en-US" sz="2800" b="1" dirty="0" smtClean="0">
                <a:latin typeface="Times New Roman" pitchFamily="18" charset="0"/>
              </a:rPr>
              <a:t>ON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228600" y="28575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LE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D</a:t>
            </a:r>
            <a:r>
              <a:rPr lang="en-US" sz="2800" b="1" dirty="0" smtClean="0">
                <a:latin typeface="Times New Roman" pitchFamily="18" charset="0"/>
              </a:rPr>
              <a:t>HI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28600" y="38100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CA</a:t>
            </a:r>
            <a:r>
              <a:rPr lang="en-US" sz="2800" b="1" dirty="0" smtClean="0">
                <a:latin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</a:rPr>
              <a:t>TE</a:t>
            </a:r>
            <a:r>
              <a:rPr lang="en-US" sz="2800" b="1" dirty="0" smtClean="0">
                <a:latin typeface="Times New Roman" pitchFamily="18" charset="0"/>
              </a:rPr>
              <a:t>LIS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28600" y="47625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M</a:t>
            </a:r>
            <a:r>
              <a:rPr lang="en-US" sz="2800" b="1" dirty="0" smtClean="0">
                <a:latin typeface="Times New Roman" pitchFamily="18" charset="0"/>
              </a:rPr>
              <a:t>OG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228600" y="57150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LRA</a:t>
            </a:r>
            <a:r>
              <a:rPr lang="en-US" sz="2800" b="1" dirty="0" smtClean="0">
                <a:latin typeface="Times New Roman" pitchFamily="18" charset="0"/>
              </a:rPr>
              <a:t>SO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905000"/>
            <a:ext cx="2743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SECOND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857500"/>
            <a:ext cx="2743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SHIELD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3810000"/>
            <a:ext cx="2743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SILICATES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762500"/>
            <a:ext cx="2743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SMOG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715000"/>
            <a:ext cx="2743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SOLAR 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3733800" y="18288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It’s the SI unit for time.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3733800" y="2803525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It’s one type of volcano.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3733800" y="377825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Rocks with Si and O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3733800" y="4752975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 am a type of air pollution.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7221" name="Text Box 53"/>
          <p:cNvSpPr txBox="1">
            <a:spLocks noChangeArrowheads="1"/>
          </p:cNvSpPr>
          <p:nvPr/>
        </p:nvSpPr>
        <p:spPr bwMode="auto">
          <a:xfrm>
            <a:off x="3733800" y="5729288"/>
            <a:ext cx="5181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Type of eclipse where the moon “hides” the sun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3" grpId="0" animBg="1"/>
      <p:bldP spid="7175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135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73</cp:revision>
  <dcterms:created xsi:type="dcterms:W3CDTF">2007-07-27T19:50:33Z</dcterms:created>
  <dcterms:modified xsi:type="dcterms:W3CDTF">2018-08-14T03:27:43Z</dcterms:modified>
</cp:coreProperties>
</file>