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F6A9D-6D92-4362-8D6B-7D8397A101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54BB1-057C-43A4-811D-63BB6D5093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1E9EE-FCDE-42A0-9D40-15C3389B32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7D34E-F85C-4BF0-8BA1-A3CFE25302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47E82-F946-46FE-A418-1F6F09DA03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B5422-0891-4489-BED4-4860EAEEA9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3F603-143E-434E-9C4D-2E08596DE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928EF-4CC9-4571-82D5-26DA9015E3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6E4BD-FE68-493A-855A-3509AF59C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0E7FA-7622-4D4B-B152-14B22B9A03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D90E8-F26D-44C0-AA3E-EA83F0D608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6746F8-F8BC-4904-A499-792D8107FD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“</a:t>
            </a:r>
            <a:r>
              <a:rPr lang="en-US" sz="3600" b="1" dirty="0" smtClean="0">
                <a:latin typeface="Times New Roman" pitchFamily="18" charset="0"/>
              </a:rPr>
              <a:t>Q &amp; R” </a:t>
            </a:r>
            <a:r>
              <a:rPr lang="en-US" sz="3600" b="1" dirty="0">
                <a:latin typeface="Times New Roman" pitchFamily="18" charset="0"/>
              </a:rPr>
              <a:t>Words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</a:t>
            </a:r>
            <a:r>
              <a:rPr lang="en-US" sz="1200" i="1" dirty="0"/>
              <a:t>http://sciencespot.net/</a:t>
            </a:r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2056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latin typeface="Times New Roman" pitchFamily="18" charset="0"/>
              </a:rPr>
            </a:br>
            <a:r>
              <a:rPr lang="en-US" sz="2800" b="1" dirty="0">
                <a:latin typeface="Times New Roman" pitchFamily="18" charset="0"/>
              </a:rPr>
              <a:t>Hint:  They all start with the letter </a:t>
            </a:r>
            <a:r>
              <a:rPr lang="en-US" sz="2800" b="1" dirty="0" smtClean="0">
                <a:latin typeface="Times New Roman" pitchFamily="18" charset="0"/>
              </a:rPr>
              <a:t>Q or R.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16764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Q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U</a:t>
            </a:r>
            <a:r>
              <a:rPr lang="en-US" sz="2800" b="1" dirty="0" smtClean="0">
                <a:latin typeface="Times New Roman" pitchFamily="18" charset="0"/>
              </a:rPr>
              <a:t>Y</a:t>
            </a:r>
            <a:r>
              <a:rPr lang="en-US" sz="2800" b="1" dirty="0" smtClean="0">
                <a:latin typeface="Times New Roman" pitchFamily="18" charset="0"/>
              </a:rPr>
              <a:t>AR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191000" y="16764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You’ll find rocks &amp; minerals.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590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Q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UA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191000" y="2590800"/>
            <a:ext cx="45132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a celestial object emitting a lot of energy.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390048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IS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191000" y="3900488"/>
            <a:ext cx="451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Saturn has these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48148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IOC</a:t>
            </a:r>
            <a:r>
              <a:rPr lang="en-US" sz="2800" b="1" dirty="0" smtClean="0">
                <a:latin typeface="Times New Roman" pitchFamily="18" charset="0"/>
              </a:rPr>
              <a:t>EATN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191000" y="4814888"/>
            <a:ext cx="45132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Baking soda + vinegar?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5715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RLIC</a:t>
            </a:r>
            <a:r>
              <a:rPr lang="en-US" sz="2800" b="1" dirty="0" smtClean="0">
                <a:latin typeface="Times New Roman" pitchFamily="18" charset="0"/>
              </a:rPr>
              <a:t>ONEP</a:t>
            </a:r>
            <a:r>
              <a:rPr lang="en-US" sz="2800" b="1" dirty="0" smtClean="0">
                <a:latin typeface="Times New Roman" pitchFamily="18" charset="0"/>
              </a:rPr>
              <a:t>ATI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4191000" y="5715000"/>
            <a:ext cx="45132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Occurs when DNA makes copies of itself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8600" y="16764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QUARRY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4191000" y="16764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You’ll find rocks &amp; minerals.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228600" y="2590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QUASAR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4191000" y="2590800"/>
            <a:ext cx="45132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a celestial object emitting a lot of energy.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28600" y="390048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RINGS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191000" y="3900488"/>
            <a:ext cx="4513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Saturn has these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28600" y="48148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REACTION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191000" y="4814888"/>
            <a:ext cx="45132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Baking soda + vinegar?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228600" y="5715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REPLICATION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4191000" y="5715000"/>
            <a:ext cx="45132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Occurs when DNA makes copies of itself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QUARRY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266700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QUASAR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8600" y="4052888"/>
            <a:ext cx="310896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RINGS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8600" y="4967288"/>
            <a:ext cx="310896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REACTION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600" y="586740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REPLICATION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7" grpId="0" animBg="1"/>
      <p:bldP spid="8199" grpId="0" animBg="1"/>
      <p:bldP spid="8201" grpId="0" animBg="1"/>
      <p:bldP spid="820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125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62</cp:revision>
  <dcterms:created xsi:type="dcterms:W3CDTF">2007-07-27T19:50:33Z</dcterms:created>
  <dcterms:modified xsi:type="dcterms:W3CDTF">2018-08-14T03:22:31Z</dcterms:modified>
</cp:coreProperties>
</file>