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29190-D0DC-46EB-9217-FA66C0974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BCC31-A784-4B46-B876-6DE2F4F34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7117B-C6D1-4DD9-85A6-2CF244F25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1A3A9-E20F-40B1-ADA5-8194E720E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E8D10-23BF-4958-A619-3C98BEF43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9733F-508D-4D01-8707-EBDB501CB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039C8-88FF-4298-9C2F-2C0CA0C5F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2E53C-DCBD-419E-842C-2EA9465F9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11C66-0C04-4CF2-B806-735E7C1AF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F85C3-EB9B-4907-8261-E7E9F09F9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5854-C0D8-4CCB-9956-C1BC54711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1575569-DE9C-4015-82C3-E62A60EA0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“P” 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" y="2286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Can you unscramble all the words below?</a:t>
            </a:r>
            <a:br>
              <a:rPr lang="en-US" sz="2800" b="1" dirty="0">
                <a:latin typeface="Times New Roman" pitchFamily="18" charset="0"/>
              </a:rPr>
            </a:br>
            <a:r>
              <a:rPr lang="en-US" sz="2800" b="1" dirty="0">
                <a:latin typeface="Times New Roman" pitchFamily="18" charset="0"/>
              </a:rPr>
              <a:t>Hint:  They all start with the letter P.</a:t>
            </a: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4191000" y="15240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I’m </a:t>
            </a:r>
            <a:r>
              <a:rPr lang="en-US" sz="2800" dirty="0" smtClean="0">
                <a:latin typeface="Times New Roman" pitchFamily="18" charset="0"/>
              </a:rPr>
              <a:t>a light particle.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4" name="Text Box 30"/>
          <p:cNvSpPr txBox="1">
            <a:spLocks noChangeArrowheads="1"/>
          </p:cNvSpPr>
          <p:nvPr/>
        </p:nvSpPr>
        <p:spPr bwMode="auto">
          <a:xfrm>
            <a:off x="4191000" y="3543300"/>
            <a:ext cx="45132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Earth’s crust is split into these.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4191000" y="485775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The study of fossils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4191000" y="5867400"/>
            <a:ext cx="495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The study of matter &amp; energy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4191000" y="253365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North or south?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356616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HOPOTN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457200" y="2517775"/>
            <a:ext cx="356616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LEOP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57200" y="3511550"/>
            <a:ext cx="356616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TPAESL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57200" y="4810125"/>
            <a:ext cx="35661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PAGYONELTOLO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457200" y="5805488"/>
            <a:ext cx="356616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CPYSHIS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356616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HOPOTN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33400" y="2517775"/>
            <a:ext cx="356616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LEOP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33400" y="3511550"/>
            <a:ext cx="356616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TPAESL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33400" y="4810125"/>
            <a:ext cx="35661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PAGYONELTOLO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533400" y="5805488"/>
            <a:ext cx="356616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CPYSHIS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4104" name="Text Box 28"/>
          <p:cNvSpPr txBox="1">
            <a:spLocks noChangeArrowheads="1"/>
          </p:cNvSpPr>
          <p:nvPr/>
        </p:nvSpPr>
        <p:spPr bwMode="auto">
          <a:xfrm>
            <a:off x="4191000" y="152400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I’m </a:t>
            </a:r>
            <a:r>
              <a:rPr lang="en-US" sz="2800" dirty="0" smtClean="0">
                <a:latin typeface="Times New Roman" pitchFamily="18" charset="0"/>
              </a:rPr>
              <a:t>a light particle.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105" name="Text Box 30"/>
          <p:cNvSpPr txBox="1">
            <a:spLocks noChangeArrowheads="1"/>
          </p:cNvSpPr>
          <p:nvPr/>
        </p:nvSpPr>
        <p:spPr bwMode="auto">
          <a:xfrm>
            <a:off x="4191000" y="3543300"/>
            <a:ext cx="45132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Earth’s crust is split into these.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106" name="Text Box 31"/>
          <p:cNvSpPr txBox="1">
            <a:spLocks noChangeArrowheads="1"/>
          </p:cNvSpPr>
          <p:nvPr/>
        </p:nvSpPr>
        <p:spPr bwMode="auto">
          <a:xfrm>
            <a:off x="4191000" y="485775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The study of fossils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107" name="Text Box 32"/>
          <p:cNvSpPr txBox="1">
            <a:spLocks noChangeArrowheads="1"/>
          </p:cNvSpPr>
          <p:nvPr/>
        </p:nvSpPr>
        <p:spPr bwMode="auto">
          <a:xfrm>
            <a:off x="4191000" y="5867400"/>
            <a:ext cx="4953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</a:t>
            </a:r>
            <a:r>
              <a:rPr lang="en-US" sz="2800" dirty="0" smtClean="0">
                <a:latin typeface="Times New Roman" pitchFamily="18" charset="0"/>
              </a:rPr>
              <a:t>The study of matter &amp; energy 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108" name="Text Box 33"/>
          <p:cNvSpPr txBox="1">
            <a:spLocks noChangeArrowheads="1"/>
          </p:cNvSpPr>
          <p:nvPr/>
        </p:nvSpPr>
        <p:spPr bwMode="auto">
          <a:xfrm>
            <a:off x="4191000" y="253365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North or south?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35661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PHOTON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200" y="2517775"/>
            <a:ext cx="35661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POLE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7200" y="3511550"/>
            <a:ext cx="35661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PLATES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57200" y="4810125"/>
            <a:ext cx="356616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PALEONTOLOGY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57200" y="5805488"/>
            <a:ext cx="356616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PHYSICS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113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61</cp:revision>
  <dcterms:created xsi:type="dcterms:W3CDTF">2007-07-27T19:50:33Z</dcterms:created>
  <dcterms:modified xsi:type="dcterms:W3CDTF">2018-08-14T03:22:52Z</dcterms:modified>
</cp:coreProperties>
</file>