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99FF33"/>
    <a:srgbClr val="009900"/>
    <a:srgbClr val="66CCFF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1354B-202E-4CDF-952F-65FE7AB39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7DA72-A384-4CC9-AA1F-CA9F3AAF4D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7AAF2-0D2E-460D-84D7-2DCDC7020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26F85-FF5F-4AAF-831F-46E5A36F5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7B647-957F-4800-B51D-746D08426C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BAD0E-7694-4E49-B8ED-B6C4B9D35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CCFD5-3F50-4FFF-9D00-06EC650A0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53CA2-3C98-4BDE-8278-67F4A797AD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4238-E1C3-41B7-B4BE-035C113CE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D5A1D-FDB1-45CD-BADB-9D083436E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501E4-5B01-4C0A-9256-D7C995293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40D027D-ECDE-45FD-AA6A-676E25DAA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“O” Words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</a:t>
            </a:r>
            <a:r>
              <a:rPr lang="en-US" sz="1200" i="1" dirty="0" smtClean="0"/>
              <a:t>Tomm 2018   http</a:t>
            </a:r>
            <a:r>
              <a:rPr lang="en-US" sz="1200" i="1" dirty="0"/>
              <a:t>://sciencespot.net/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FF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76200" y="381000"/>
            <a:ext cx="8915400" cy="946150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Can you unscramble all the words below?</a:t>
            </a:r>
            <a:br>
              <a:rPr lang="en-US" sz="2800" b="1">
                <a:latin typeface="Times New Roman" pitchFamily="18" charset="0"/>
              </a:rPr>
            </a:br>
            <a:r>
              <a:rPr lang="en-US" sz="2800" b="1">
                <a:latin typeface="Times New Roman" pitchFamily="18" charset="0"/>
              </a:rPr>
              <a:t>Hint:  They all start with the letter O.</a:t>
            </a: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228600" y="18288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C</a:t>
            </a:r>
            <a:r>
              <a:rPr lang="en-US" sz="2800" b="1" dirty="0" smtClean="0">
                <a:latin typeface="Times New Roman" pitchFamily="18" charset="0"/>
              </a:rPr>
              <a:t>OE</a:t>
            </a:r>
            <a:r>
              <a:rPr lang="en-US" sz="2800" b="1" dirty="0" smtClean="0"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A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4038600" y="18288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I’m a bit salty.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228600" y="280352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PU</a:t>
            </a:r>
            <a:r>
              <a:rPr lang="en-US" sz="2800" b="1" dirty="0" smtClean="0">
                <a:latin typeface="Times New Roman" pitchFamily="18" charset="0"/>
              </a:rPr>
              <a:t>OAQE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4038600" y="2803525"/>
            <a:ext cx="487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I’m not transparent.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79" name="Text Box 16"/>
          <p:cNvSpPr txBox="1">
            <a:spLocks noChangeArrowheads="1"/>
          </p:cNvSpPr>
          <p:nvPr/>
        </p:nvSpPr>
        <p:spPr bwMode="auto">
          <a:xfrm>
            <a:off x="228600" y="377825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E</a:t>
            </a:r>
            <a:r>
              <a:rPr lang="en-US" sz="2800" b="1" dirty="0" smtClean="0">
                <a:latin typeface="Times New Roman" pitchFamily="18" charset="0"/>
              </a:rPr>
              <a:t>OPN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0" name="Text Box 17"/>
          <p:cNvSpPr txBox="1">
            <a:spLocks noChangeArrowheads="1"/>
          </p:cNvSpPr>
          <p:nvPr/>
        </p:nvSpPr>
        <p:spPr bwMode="auto">
          <a:xfrm>
            <a:off x="4038600" y="3778250"/>
            <a:ext cx="487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I’m not closed.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1" name="Text Box 19"/>
          <p:cNvSpPr txBox="1">
            <a:spLocks noChangeArrowheads="1"/>
          </p:cNvSpPr>
          <p:nvPr/>
        </p:nvSpPr>
        <p:spPr bwMode="auto">
          <a:xfrm>
            <a:off x="228600" y="4725987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OOE</a:t>
            </a:r>
            <a:r>
              <a:rPr lang="en-US" sz="2800" b="1" dirty="0" smtClean="0">
                <a:latin typeface="Times New Roman" pitchFamily="18" charset="0"/>
              </a:rPr>
              <a:t>Z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2" name="Text Box 20"/>
          <p:cNvSpPr txBox="1">
            <a:spLocks noChangeArrowheads="1"/>
          </p:cNvSpPr>
          <p:nvPr/>
        </p:nvSpPr>
        <p:spPr bwMode="auto">
          <a:xfrm>
            <a:off x="4038600" y="4724400"/>
            <a:ext cx="487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I’m composed of 3 O atoms.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228600" y="5618162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R</a:t>
            </a:r>
            <a:r>
              <a:rPr lang="en-US" sz="2800" b="1" dirty="0" smtClean="0">
                <a:latin typeface="Times New Roman" pitchFamily="18" charset="0"/>
              </a:rPr>
              <a:t>O</a:t>
            </a:r>
            <a:r>
              <a:rPr lang="en-US" sz="2800" b="1" dirty="0" smtClean="0">
                <a:latin typeface="Times New Roman" pitchFamily="18" charset="0"/>
              </a:rPr>
              <a:t>G</a:t>
            </a:r>
            <a:r>
              <a:rPr lang="en-US" sz="2800" b="1" dirty="0" smtClean="0">
                <a:latin typeface="Times New Roman" pitchFamily="18" charset="0"/>
              </a:rPr>
              <a:t>C</a:t>
            </a:r>
            <a:r>
              <a:rPr lang="en-US" sz="2800" b="1" dirty="0" smtClean="0"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</a:rPr>
              <a:t>I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4038600" y="5618162"/>
            <a:ext cx="487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I come from living things.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28600" y="18288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C</a:t>
            </a:r>
            <a:r>
              <a:rPr lang="en-US" sz="2800" b="1" dirty="0" smtClean="0">
                <a:latin typeface="Times New Roman" pitchFamily="18" charset="0"/>
              </a:rPr>
              <a:t>OE</a:t>
            </a:r>
            <a:r>
              <a:rPr lang="en-US" sz="2800" b="1" dirty="0" smtClean="0"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A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4038600" y="18288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I’m a bit salty.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28600" y="280352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PU</a:t>
            </a:r>
            <a:r>
              <a:rPr lang="en-US" sz="2800" b="1" dirty="0" smtClean="0">
                <a:latin typeface="Times New Roman" pitchFamily="18" charset="0"/>
              </a:rPr>
              <a:t>OAQE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4038600" y="2803525"/>
            <a:ext cx="487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I’m not transparent.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228600" y="377825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E</a:t>
            </a:r>
            <a:r>
              <a:rPr lang="en-US" sz="2800" b="1" dirty="0" smtClean="0">
                <a:latin typeface="Times New Roman" pitchFamily="18" charset="0"/>
              </a:rPr>
              <a:t>OPN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4038600" y="3778250"/>
            <a:ext cx="487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I’m not closed.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228600" y="4732338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OOE</a:t>
            </a:r>
            <a:r>
              <a:rPr lang="en-US" sz="2800" b="1" dirty="0" smtClean="0">
                <a:latin typeface="Times New Roman" pitchFamily="18" charset="0"/>
              </a:rPr>
              <a:t>Z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4038600" y="4730751"/>
            <a:ext cx="487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I’m composed of 3 O atoms.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228600" y="5653087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R</a:t>
            </a:r>
            <a:r>
              <a:rPr lang="en-US" sz="2800" b="1" dirty="0" smtClean="0">
                <a:latin typeface="Times New Roman" pitchFamily="18" charset="0"/>
              </a:rPr>
              <a:t>O</a:t>
            </a:r>
            <a:r>
              <a:rPr lang="en-US" sz="2800" b="1" dirty="0" smtClean="0">
                <a:latin typeface="Times New Roman" pitchFamily="18" charset="0"/>
              </a:rPr>
              <a:t>G</a:t>
            </a:r>
            <a:r>
              <a:rPr lang="en-US" sz="2800" b="1" dirty="0" smtClean="0">
                <a:latin typeface="Times New Roman" pitchFamily="18" charset="0"/>
              </a:rPr>
              <a:t>C</a:t>
            </a:r>
            <a:r>
              <a:rPr lang="en-US" sz="2800" b="1" dirty="0" smtClean="0"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</a:rPr>
              <a:t>I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4038600" y="5653087"/>
            <a:ext cx="487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I come from living things.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6200" y="593725"/>
            <a:ext cx="8915400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1828800"/>
            <a:ext cx="301752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OCEAN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2803525"/>
            <a:ext cx="301752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OPAQUE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28600" y="3733800"/>
            <a:ext cx="301752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OPEN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28600" y="4724400"/>
            <a:ext cx="301752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OZONE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600" y="5591175"/>
            <a:ext cx="3017520" cy="519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ORGANIC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3" grpId="0" animBg="1"/>
      <p:bldP spid="7175" grpId="0" animBg="1"/>
      <p:bldP spid="7177" grpId="0" animBg="1"/>
      <p:bldP spid="717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113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54</cp:revision>
  <dcterms:created xsi:type="dcterms:W3CDTF">2007-07-27T19:50:33Z</dcterms:created>
  <dcterms:modified xsi:type="dcterms:W3CDTF">2018-08-14T03:05:21Z</dcterms:modified>
</cp:coreProperties>
</file>