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ECD50-76DC-4FD0-8EC3-3D7594D37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DBAD-1B28-4702-83B0-AE9575743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B0B4D-243E-4172-998C-F8D43654C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9EC89-85EE-44BD-999F-9E9498283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1B026-1278-4141-AEB6-511D1D31E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ECCD4-3171-42F3-9DB3-3A9887480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E478B-BA2B-41CF-BCF7-071B945778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3CF55-BC86-4310-86C2-54798CEB5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8311-C154-481F-B4E4-E8498F98A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CCE3A-717D-4D81-92AE-D7D3A1605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2FB13-E880-4917-875A-A3284C27B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F438093-5453-41C6-BB3E-E06387EAB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“N” 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dirty="0" smtClean="0"/>
              <a:t>Tomm 2018   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N.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NUR</a:t>
            </a:r>
            <a:r>
              <a:rPr lang="en-US" sz="2800" b="1" dirty="0" smtClean="0">
                <a:latin typeface="Times New Roman" pitchFamily="18" charset="0"/>
              </a:rPr>
              <a:t>NT</a:t>
            </a:r>
            <a:r>
              <a:rPr lang="en-US" sz="2800" b="1" dirty="0" smtClean="0">
                <a:latin typeface="Times New Roman" pitchFamily="18" charset="0"/>
              </a:rPr>
              <a:t>IES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733800" y="18288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We get these from food.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819400"/>
            <a:ext cx="3878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NBLA</a:t>
            </a:r>
            <a:r>
              <a:rPr lang="en-US" sz="2800" b="1" dirty="0" smtClean="0">
                <a:latin typeface="Times New Roman" pitchFamily="18" charset="0"/>
              </a:rPr>
              <a:t>U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3733800" y="280352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I’m </a:t>
            </a:r>
            <a:r>
              <a:rPr lang="en-US" sz="2800" dirty="0" smtClean="0">
                <a:latin typeface="Times New Roman" pitchFamily="18" charset="0"/>
              </a:rPr>
              <a:t>a cloud of dust and gas.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733800"/>
            <a:ext cx="362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RO</a:t>
            </a:r>
            <a:r>
              <a:rPr lang="en-US" sz="2800" b="1" dirty="0" smtClean="0">
                <a:latin typeface="Times New Roman" pitchFamily="18" charset="0"/>
              </a:rPr>
              <a:t>IT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GEN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3733800" y="3778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 have 7 protons.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386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IO</a:t>
            </a:r>
            <a:r>
              <a:rPr lang="en-US" sz="2800" b="1" dirty="0" smtClean="0">
                <a:latin typeface="Times New Roman" pitchFamily="18" charset="0"/>
              </a:rPr>
              <a:t>AV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3733800" y="475297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You might use GPS for this.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VS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EE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3733800" y="5729288"/>
            <a:ext cx="518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 </a:t>
            </a:r>
            <a:r>
              <a:rPr lang="en-US" sz="2800" dirty="0" smtClean="0">
                <a:latin typeface="Times New Roman" pitchFamily="18" charset="0"/>
              </a:rPr>
              <a:t>help you react!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NUR</a:t>
            </a:r>
            <a:r>
              <a:rPr lang="en-US" sz="2800" b="1" dirty="0" smtClean="0">
                <a:latin typeface="Times New Roman" pitchFamily="18" charset="0"/>
              </a:rPr>
              <a:t>NT</a:t>
            </a:r>
            <a:r>
              <a:rPr lang="en-US" sz="2800" b="1" dirty="0" smtClean="0">
                <a:latin typeface="Times New Roman" pitchFamily="18" charset="0"/>
              </a:rPr>
              <a:t>IES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3733800" y="18288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</a:t>
            </a:r>
            <a:r>
              <a:rPr lang="en-US" sz="2800" dirty="0" smtClean="0">
                <a:latin typeface="Times New Roman" pitchFamily="18" charset="0"/>
              </a:rPr>
              <a:t>We get these from food.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2819400"/>
            <a:ext cx="3878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E</a:t>
            </a:r>
            <a:r>
              <a:rPr lang="en-US" sz="2800" b="1" dirty="0" smtClean="0">
                <a:latin typeface="Times New Roman" pitchFamily="18" charset="0"/>
              </a:rPr>
              <a:t>NBLA</a:t>
            </a:r>
            <a:r>
              <a:rPr lang="en-US" sz="2800" b="1" dirty="0" smtClean="0">
                <a:latin typeface="Times New Roman" pitchFamily="18" charset="0"/>
              </a:rPr>
              <a:t>U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3733800" y="280352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I’m </a:t>
            </a:r>
            <a:r>
              <a:rPr lang="en-US" sz="2800" dirty="0" smtClean="0">
                <a:latin typeface="Times New Roman" pitchFamily="18" charset="0"/>
              </a:rPr>
              <a:t>a cloud of dust and gas.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28600" y="3733800"/>
            <a:ext cx="3625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RO</a:t>
            </a:r>
            <a:r>
              <a:rPr lang="en-US" sz="2800" b="1" dirty="0" smtClean="0">
                <a:latin typeface="Times New Roman" pitchFamily="18" charset="0"/>
              </a:rPr>
              <a:t>IT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GEN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733800" y="377825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I have 7 protons.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28600" y="47386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IO</a:t>
            </a:r>
            <a:r>
              <a:rPr lang="en-US" sz="2800" b="1" dirty="0" smtClean="0">
                <a:latin typeface="Times New Roman" pitchFamily="18" charset="0"/>
              </a:rPr>
              <a:t>AV</a:t>
            </a:r>
            <a:r>
              <a:rPr lang="en-US" sz="2800" b="1" dirty="0" smtClean="0">
                <a:latin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ATN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3733800" y="4752975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You might use GPS for this.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VS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EE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3733800" y="5729288"/>
            <a:ext cx="5181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 </a:t>
            </a:r>
            <a:r>
              <a:rPr lang="en-US" sz="2800" dirty="0" smtClean="0">
                <a:latin typeface="Times New Roman" pitchFamily="18" charset="0"/>
              </a:rPr>
              <a:t>help you react!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9050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NUTRIENTS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8575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NEBULA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8100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NITROGEN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625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NAVIGATION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791200"/>
            <a:ext cx="27432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NERVES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73</cp:revision>
  <dcterms:created xsi:type="dcterms:W3CDTF">2007-07-27T19:50:33Z</dcterms:created>
  <dcterms:modified xsi:type="dcterms:W3CDTF">2018-08-14T02:59:39Z</dcterms:modified>
</cp:coreProperties>
</file>