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99FF33"/>
    <a:srgbClr val="009900"/>
    <a:srgbClr val="66CCFF"/>
    <a:srgbClr val="99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ECD50-76DC-4FD0-8EC3-3D7594D378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4DBAD-1B28-4702-83B0-AE9575743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B0B4D-243E-4172-998C-F8D43654C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9EC89-85EE-44BD-999F-9E94982834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1B026-1278-4141-AEB6-511D1D31E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ECCD4-3171-42F3-9DB3-3A9887480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E478B-BA2B-41CF-BCF7-071B945778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3CF55-BC86-4310-86C2-54798CEB5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B8311-C154-481F-B4E4-E8498F98A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CCE3A-717D-4D81-92AE-D7D3A1605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2FB13-E880-4917-875A-A3284C27B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F438093-5453-41C6-BB3E-E06387EAB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3429000" y="4648200"/>
            <a:ext cx="449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“N” Words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447800" y="64008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200" i="1" dirty="0"/>
              <a:t>T. </a:t>
            </a:r>
            <a:r>
              <a:rPr lang="en-US" sz="1200" i="1" dirty="0" smtClean="0"/>
              <a:t>Tomm 2018     http</a:t>
            </a:r>
            <a:r>
              <a:rPr lang="en-US" sz="1200" i="1" dirty="0"/>
              <a:t>://sciencespot.net/</a:t>
            </a:r>
          </a:p>
        </p:txBody>
      </p:sp>
      <p:pic>
        <p:nvPicPr>
          <p:cNvPr id="2052" name="Picture 7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8" descr="j02339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191000"/>
            <a:ext cx="19462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WordArt 4"/>
          <p:cNvSpPr>
            <a:spLocks noChangeArrowheads="1" noChangeShapeType="1" noTextEdit="1"/>
          </p:cNvSpPr>
          <p:nvPr/>
        </p:nvSpPr>
        <p:spPr bwMode="auto">
          <a:xfrm>
            <a:off x="609600" y="609600"/>
            <a:ext cx="81534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FF33"/>
                </a:solidFill>
                <a:latin typeface="Cooper Black"/>
              </a:rPr>
              <a:t>Science Scramble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76200" y="381000"/>
            <a:ext cx="8915400" cy="946150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</a:rPr>
              <a:t>Can you unscramble all the words below?</a:t>
            </a:r>
            <a:br>
              <a:rPr lang="en-US" sz="2800" b="1">
                <a:latin typeface="Times New Roman" pitchFamily="18" charset="0"/>
              </a:rPr>
            </a:br>
            <a:r>
              <a:rPr lang="en-US" sz="2800" b="1">
                <a:latin typeface="Times New Roman" pitchFamily="18" charset="0"/>
              </a:rPr>
              <a:t>Hint:  They all start with the letter N.</a:t>
            </a: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228600" y="1828800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T</a:t>
            </a:r>
            <a:r>
              <a:rPr lang="en-US" sz="2800" b="1" dirty="0" smtClean="0">
                <a:latin typeface="Times New Roman" pitchFamily="18" charset="0"/>
              </a:rPr>
              <a:t>NUR</a:t>
            </a:r>
            <a:r>
              <a:rPr lang="en-US" sz="2800" b="1" dirty="0" smtClean="0">
                <a:latin typeface="Times New Roman" pitchFamily="18" charset="0"/>
              </a:rPr>
              <a:t>NT</a:t>
            </a:r>
            <a:r>
              <a:rPr lang="en-US" sz="2800" b="1" dirty="0" smtClean="0">
                <a:latin typeface="Times New Roman" pitchFamily="18" charset="0"/>
              </a:rPr>
              <a:t>IES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76" name="Text Box 10"/>
          <p:cNvSpPr txBox="1">
            <a:spLocks noChangeArrowheads="1"/>
          </p:cNvSpPr>
          <p:nvPr/>
        </p:nvSpPr>
        <p:spPr bwMode="auto">
          <a:xfrm>
            <a:off x="3733800" y="1828800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</a:t>
            </a:r>
            <a:r>
              <a:rPr lang="en-US" sz="2800" dirty="0" smtClean="0">
                <a:latin typeface="Times New Roman" pitchFamily="18" charset="0"/>
              </a:rPr>
              <a:t>We get these from food.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228600" y="2819400"/>
            <a:ext cx="3878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E</a:t>
            </a:r>
            <a:r>
              <a:rPr lang="en-US" sz="2800" b="1" dirty="0" smtClean="0">
                <a:latin typeface="Times New Roman" pitchFamily="18" charset="0"/>
              </a:rPr>
              <a:t>NBLA</a:t>
            </a:r>
            <a:r>
              <a:rPr lang="en-US" sz="2800" b="1" dirty="0" smtClean="0">
                <a:latin typeface="Times New Roman" pitchFamily="18" charset="0"/>
              </a:rPr>
              <a:t>U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3733800" y="2803525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I’m </a:t>
            </a:r>
            <a:r>
              <a:rPr lang="en-US" sz="2800" dirty="0" smtClean="0">
                <a:latin typeface="Times New Roman" pitchFamily="18" charset="0"/>
              </a:rPr>
              <a:t>a cloud of dust and gas.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79" name="Text Box 16"/>
          <p:cNvSpPr txBox="1">
            <a:spLocks noChangeArrowheads="1"/>
          </p:cNvSpPr>
          <p:nvPr/>
        </p:nvSpPr>
        <p:spPr bwMode="auto">
          <a:xfrm>
            <a:off x="228600" y="3733800"/>
            <a:ext cx="3625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RO</a:t>
            </a:r>
            <a:r>
              <a:rPr lang="en-US" sz="2800" b="1" dirty="0" smtClean="0">
                <a:latin typeface="Times New Roman" pitchFamily="18" charset="0"/>
              </a:rPr>
              <a:t>IT</a:t>
            </a:r>
            <a:r>
              <a:rPr lang="en-US" sz="2800" b="1" dirty="0" smtClean="0">
                <a:latin typeface="Times New Roman" pitchFamily="18" charset="0"/>
              </a:rPr>
              <a:t>N</a:t>
            </a:r>
            <a:r>
              <a:rPr lang="en-US" sz="2800" b="1" dirty="0" smtClean="0">
                <a:latin typeface="Times New Roman" pitchFamily="18" charset="0"/>
              </a:rPr>
              <a:t>GEN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0" name="Text Box 17"/>
          <p:cNvSpPr txBox="1">
            <a:spLocks noChangeArrowheads="1"/>
          </p:cNvSpPr>
          <p:nvPr/>
        </p:nvSpPr>
        <p:spPr bwMode="auto">
          <a:xfrm>
            <a:off x="3733800" y="3778250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</a:t>
            </a:r>
            <a:r>
              <a:rPr lang="en-US" sz="2800" dirty="0" smtClean="0">
                <a:latin typeface="Times New Roman" pitchFamily="18" charset="0"/>
              </a:rPr>
              <a:t>I have 7 protons.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81" name="Text Box 19"/>
          <p:cNvSpPr txBox="1">
            <a:spLocks noChangeArrowheads="1"/>
          </p:cNvSpPr>
          <p:nvPr/>
        </p:nvSpPr>
        <p:spPr bwMode="auto">
          <a:xfrm>
            <a:off x="228600" y="4738688"/>
            <a:ext cx="40465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IO</a:t>
            </a:r>
            <a:r>
              <a:rPr lang="en-US" sz="2800" b="1" dirty="0" smtClean="0">
                <a:latin typeface="Times New Roman" pitchFamily="18" charset="0"/>
              </a:rPr>
              <a:t>AV</a:t>
            </a:r>
            <a:r>
              <a:rPr lang="en-US" sz="2800" b="1" dirty="0" smtClean="0">
                <a:latin typeface="Times New Roman" pitchFamily="18" charset="0"/>
              </a:rPr>
              <a:t>G</a:t>
            </a:r>
            <a:r>
              <a:rPr lang="en-US" sz="2800" b="1" dirty="0" smtClean="0">
                <a:latin typeface="Times New Roman" pitchFamily="18" charset="0"/>
              </a:rPr>
              <a:t>I</a:t>
            </a:r>
            <a:r>
              <a:rPr lang="en-US" sz="2800" b="1" dirty="0" smtClean="0">
                <a:latin typeface="Times New Roman" pitchFamily="18" charset="0"/>
              </a:rPr>
              <a:t>N</a:t>
            </a:r>
            <a:r>
              <a:rPr lang="en-US" sz="2800" b="1" dirty="0" smtClean="0">
                <a:latin typeface="Times New Roman" pitchFamily="18" charset="0"/>
              </a:rPr>
              <a:t>ATN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2" name="Text Box 20"/>
          <p:cNvSpPr txBox="1">
            <a:spLocks noChangeArrowheads="1"/>
          </p:cNvSpPr>
          <p:nvPr/>
        </p:nvSpPr>
        <p:spPr bwMode="auto">
          <a:xfrm>
            <a:off x="3733800" y="4752975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4. </a:t>
            </a:r>
            <a:r>
              <a:rPr lang="en-US" sz="2800" dirty="0" smtClean="0">
                <a:latin typeface="Times New Roman" pitchFamily="18" charset="0"/>
              </a:rPr>
              <a:t>You might use GPS for this.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83" name="Text Box 27"/>
          <p:cNvSpPr txBox="1">
            <a:spLocks noChangeArrowheads="1"/>
          </p:cNvSpPr>
          <p:nvPr/>
        </p:nvSpPr>
        <p:spPr bwMode="auto">
          <a:xfrm>
            <a:off x="228600" y="5729288"/>
            <a:ext cx="40465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VS</a:t>
            </a:r>
            <a:r>
              <a:rPr lang="en-US" sz="2800" b="1" dirty="0" smtClean="0">
                <a:latin typeface="Times New Roman" pitchFamily="18" charset="0"/>
              </a:rPr>
              <a:t>N</a:t>
            </a:r>
            <a:r>
              <a:rPr lang="en-US" sz="2800" b="1" dirty="0" smtClean="0">
                <a:latin typeface="Times New Roman" pitchFamily="18" charset="0"/>
              </a:rPr>
              <a:t>R</a:t>
            </a:r>
            <a:r>
              <a:rPr lang="en-US" sz="2800" b="1" dirty="0" smtClean="0">
                <a:latin typeface="Times New Roman" pitchFamily="18" charset="0"/>
              </a:rPr>
              <a:t>EE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4" name="Text Box 28"/>
          <p:cNvSpPr txBox="1">
            <a:spLocks noChangeArrowheads="1"/>
          </p:cNvSpPr>
          <p:nvPr/>
        </p:nvSpPr>
        <p:spPr bwMode="auto">
          <a:xfrm>
            <a:off x="3733800" y="5729288"/>
            <a:ext cx="5181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I </a:t>
            </a:r>
            <a:r>
              <a:rPr lang="en-US" sz="2800" dirty="0" smtClean="0">
                <a:latin typeface="Times New Roman" pitchFamily="18" charset="0"/>
              </a:rPr>
              <a:t>help you react!</a:t>
            </a:r>
            <a:endParaRPr lang="en-US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28600" y="1828800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T</a:t>
            </a:r>
            <a:r>
              <a:rPr lang="en-US" sz="2800" b="1" dirty="0" smtClean="0">
                <a:latin typeface="Times New Roman" pitchFamily="18" charset="0"/>
              </a:rPr>
              <a:t>NUR</a:t>
            </a:r>
            <a:r>
              <a:rPr lang="en-US" sz="2800" b="1" dirty="0" smtClean="0">
                <a:latin typeface="Times New Roman" pitchFamily="18" charset="0"/>
              </a:rPr>
              <a:t>NT</a:t>
            </a:r>
            <a:r>
              <a:rPr lang="en-US" sz="2800" b="1" dirty="0" smtClean="0">
                <a:latin typeface="Times New Roman" pitchFamily="18" charset="0"/>
              </a:rPr>
              <a:t>IES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3733800" y="1828800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</a:t>
            </a:r>
            <a:r>
              <a:rPr lang="en-US" sz="2800" dirty="0" smtClean="0">
                <a:latin typeface="Times New Roman" pitchFamily="18" charset="0"/>
              </a:rPr>
              <a:t>We get these from food.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28600" y="2819400"/>
            <a:ext cx="3878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E</a:t>
            </a:r>
            <a:r>
              <a:rPr lang="en-US" sz="2800" b="1" dirty="0" smtClean="0">
                <a:latin typeface="Times New Roman" pitchFamily="18" charset="0"/>
              </a:rPr>
              <a:t>NBLA</a:t>
            </a:r>
            <a:r>
              <a:rPr lang="en-US" sz="2800" b="1" dirty="0" smtClean="0">
                <a:latin typeface="Times New Roman" pitchFamily="18" charset="0"/>
              </a:rPr>
              <a:t>U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3733800" y="2803525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I’m </a:t>
            </a:r>
            <a:r>
              <a:rPr lang="en-US" sz="2800" dirty="0" smtClean="0">
                <a:latin typeface="Times New Roman" pitchFamily="18" charset="0"/>
              </a:rPr>
              <a:t>a cloud of dust and gas.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228600" y="3733800"/>
            <a:ext cx="3625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RO</a:t>
            </a:r>
            <a:r>
              <a:rPr lang="en-US" sz="2800" b="1" dirty="0" smtClean="0">
                <a:latin typeface="Times New Roman" pitchFamily="18" charset="0"/>
              </a:rPr>
              <a:t>IT</a:t>
            </a:r>
            <a:r>
              <a:rPr lang="en-US" sz="2800" b="1" dirty="0" smtClean="0">
                <a:latin typeface="Times New Roman" pitchFamily="18" charset="0"/>
              </a:rPr>
              <a:t>N</a:t>
            </a:r>
            <a:r>
              <a:rPr lang="en-US" sz="2800" b="1" dirty="0" smtClean="0">
                <a:latin typeface="Times New Roman" pitchFamily="18" charset="0"/>
              </a:rPr>
              <a:t>GEN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733800" y="3778250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</a:t>
            </a:r>
            <a:r>
              <a:rPr lang="en-US" sz="2800" dirty="0" smtClean="0">
                <a:latin typeface="Times New Roman" pitchFamily="18" charset="0"/>
              </a:rPr>
              <a:t>I have 7 protons.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228600" y="4738688"/>
            <a:ext cx="40465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IO</a:t>
            </a:r>
            <a:r>
              <a:rPr lang="en-US" sz="2800" b="1" dirty="0" smtClean="0">
                <a:latin typeface="Times New Roman" pitchFamily="18" charset="0"/>
              </a:rPr>
              <a:t>AV</a:t>
            </a:r>
            <a:r>
              <a:rPr lang="en-US" sz="2800" b="1" dirty="0" smtClean="0">
                <a:latin typeface="Times New Roman" pitchFamily="18" charset="0"/>
              </a:rPr>
              <a:t>G</a:t>
            </a:r>
            <a:r>
              <a:rPr lang="en-US" sz="2800" b="1" dirty="0" smtClean="0">
                <a:latin typeface="Times New Roman" pitchFamily="18" charset="0"/>
              </a:rPr>
              <a:t>I</a:t>
            </a:r>
            <a:r>
              <a:rPr lang="en-US" sz="2800" b="1" dirty="0" smtClean="0">
                <a:latin typeface="Times New Roman" pitchFamily="18" charset="0"/>
              </a:rPr>
              <a:t>N</a:t>
            </a:r>
            <a:r>
              <a:rPr lang="en-US" sz="2800" b="1" dirty="0" smtClean="0">
                <a:latin typeface="Times New Roman" pitchFamily="18" charset="0"/>
              </a:rPr>
              <a:t>ATN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3733800" y="4752975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4. </a:t>
            </a:r>
            <a:r>
              <a:rPr lang="en-US" sz="2800" dirty="0" smtClean="0">
                <a:latin typeface="Times New Roman" pitchFamily="18" charset="0"/>
              </a:rPr>
              <a:t>You might use GPS for this.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1" name="Text Box 27"/>
          <p:cNvSpPr txBox="1">
            <a:spLocks noChangeArrowheads="1"/>
          </p:cNvSpPr>
          <p:nvPr/>
        </p:nvSpPr>
        <p:spPr bwMode="auto">
          <a:xfrm>
            <a:off x="228600" y="5729288"/>
            <a:ext cx="40465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VS</a:t>
            </a:r>
            <a:r>
              <a:rPr lang="en-US" sz="2800" b="1" dirty="0" smtClean="0">
                <a:latin typeface="Times New Roman" pitchFamily="18" charset="0"/>
              </a:rPr>
              <a:t>N</a:t>
            </a:r>
            <a:r>
              <a:rPr lang="en-US" sz="2800" b="1" dirty="0" smtClean="0">
                <a:latin typeface="Times New Roman" pitchFamily="18" charset="0"/>
              </a:rPr>
              <a:t>R</a:t>
            </a:r>
            <a:r>
              <a:rPr lang="en-US" sz="2800" b="1" dirty="0" smtClean="0">
                <a:latin typeface="Times New Roman" pitchFamily="18" charset="0"/>
              </a:rPr>
              <a:t>EE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3733800" y="5729288"/>
            <a:ext cx="5181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I </a:t>
            </a:r>
            <a:r>
              <a:rPr lang="en-US" sz="2800" dirty="0" smtClean="0">
                <a:latin typeface="Times New Roman" pitchFamily="18" charset="0"/>
              </a:rPr>
              <a:t>help you react!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6200" y="593725"/>
            <a:ext cx="8915400" cy="519113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</a:rPr>
              <a:t>The answers are …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1905000"/>
            <a:ext cx="274320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NUTRIENTS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28600" y="2857500"/>
            <a:ext cx="274320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NEBULA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28600" y="3810000"/>
            <a:ext cx="274320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NITROGEN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28600" y="4762500"/>
            <a:ext cx="274320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NAVIGATION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28600" y="5791200"/>
            <a:ext cx="274320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NERVES</a:t>
            </a:r>
            <a:endParaRPr lang="en-US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  <p:bldP spid="7173" grpId="0" animBg="1"/>
      <p:bldP spid="7175" grpId="0" animBg="1"/>
      <p:bldP spid="7177" grpId="0" animBg="1"/>
      <p:bldP spid="717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123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 Tomm</cp:lastModifiedBy>
  <cp:revision>73</cp:revision>
  <dcterms:created xsi:type="dcterms:W3CDTF">2007-07-27T19:50:33Z</dcterms:created>
  <dcterms:modified xsi:type="dcterms:W3CDTF">2018-08-14T02:59:39Z</dcterms:modified>
</cp:coreProperties>
</file>