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A9DBF-7CF2-4AA0-AB32-D3A9956964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584D6-0F36-4CD9-9FB1-51409CE289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226F2-DCC3-491D-8F88-CDC510964C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38650-2197-4831-A858-93C2C6C55A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D2CD9-0BBB-4314-AA01-73B3A519A2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C13D6-904F-4D31-A4CE-952F4BBAF5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5B823A-9382-495D-A6DB-D22568332E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77574-9525-49AE-9CB9-D0EE846FF0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67D19-9008-4C1F-8307-DD69F2F037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53B33-64A5-4E61-8E57-DF4AFFA547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70664-C8BD-47A0-878F-853B316E5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F59538-0F90-48EA-B4F9-D6906E013F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“M” Words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 smtClean="0"/>
              <a:t>T. Tomm 2018  http://sciencespot.net/</a:t>
            </a:r>
            <a:endParaRPr lang="en-US" sz="1200" i="1" dirty="0"/>
          </a:p>
        </p:txBody>
      </p:sp>
      <p:pic>
        <p:nvPicPr>
          <p:cNvPr id="2055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</p:spPr>
      </p:pic>
      <p:pic>
        <p:nvPicPr>
          <p:cNvPr id="2056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</p:spPr>
      </p:pic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6200" y="381000"/>
            <a:ext cx="89154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Can you unscramble all the words below?</a:t>
            </a:r>
            <a:br>
              <a:rPr lang="en-US" sz="2800" b="1">
                <a:latin typeface="Times New Roman" pitchFamily="18" charset="0"/>
              </a:rPr>
            </a:br>
            <a:r>
              <a:rPr lang="en-US" sz="2800" b="1">
                <a:latin typeface="Times New Roman" pitchFamily="18" charset="0"/>
              </a:rPr>
              <a:t>Hint:  They all start with the letter M.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28600" y="17526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</a:t>
            </a:r>
            <a:r>
              <a:rPr lang="en-US" sz="2800" b="1" dirty="0" smtClean="0">
                <a:latin typeface="Times New Roman" pitchFamily="18" charset="0"/>
              </a:rPr>
              <a:t>MA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733800" y="17526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You’ll often find me in the west.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28600" y="2743200"/>
            <a:ext cx="3878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ETO</a:t>
            </a:r>
            <a:r>
              <a:rPr lang="en-US" sz="2800" b="1" dirty="0" smtClean="0">
                <a:latin typeface="Times New Roman" pitchFamily="18" charset="0"/>
              </a:rPr>
              <a:t>MEI</a:t>
            </a:r>
            <a:r>
              <a:rPr lang="en-US" sz="2800" b="1" dirty="0" smtClean="0">
                <a:latin typeface="Times New Roman" pitchFamily="18" charset="0"/>
              </a:rPr>
              <a:t>RO</a:t>
            </a:r>
            <a:r>
              <a:rPr lang="en-US" sz="2800" b="1" dirty="0" smtClean="0">
                <a:latin typeface="Times New Roman" pitchFamily="18" charset="0"/>
              </a:rPr>
              <a:t>D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733800" y="2727325"/>
            <a:ext cx="5181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I’m a rock outside Earth’s atmosphere.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28600" y="3871912"/>
            <a:ext cx="3625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LE</a:t>
            </a:r>
            <a:r>
              <a:rPr lang="en-US" sz="2800" b="1" dirty="0" smtClean="0">
                <a:latin typeface="Times New Roman" pitchFamily="18" charset="0"/>
              </a:rPr>
              <a:t>MO</a:t>
            </a:r>
            <a:r>
              <a:rPr lang="en-US" sz="2800" b="1" dirty="0" smtClean="0">
                <a:latin typeface="Times New Roman" pitchFamily="18" charset="0"/>
              </a:rPr>
              <a:t>CULE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733800" y="3916362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Think H</a:t>
            </a:r>
            <a:r>
              <a:rPr lang="en-US" sz="2800" baseline="-25000" dirty="0" smtClean="0">
                <a:latin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</a:rPr>
              <a:t>O or CO</a:t>
            </a:r>
            <a:r>
              <a:rPr lang="en-US" sz="2800" baseline="-25000" dirty="0" smtClean="0">
                <a:latin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28600" y="4876800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U</a:t>
            </a:r>
            <a:r>
              <a:rPr lang="en-US" sz="2800" b="1" dirty="0" smtClean="0">
                <a:latin typeface="Times New Roman" pitchFamily="18" charset="0"/>
              </a:rPr>
              <a:t>MTAON</a:t>
            </a:r>
            <a:r>
              <a:rPr lang="en-US" sz="2800" b="1" dirty="0" smtClean="0">
                <a:latin typeface="Times New Roman" pitchFamily="18" charset="0"/>
              </a:rPr>
              <a:t>TI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733800" y="4891087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A change in a gene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28600" y="5729288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SA</a:t>
            </a:r>
            <a:r>
              <a:rPr lang="en-US" sz="2800" b="1" dirty="0" smtClean="0">
                <a:latin typeface="Times New Roman" pitchFamily="18" charset="0"/>
              </a:rPr>
              <a:t>MS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733800" y="5729288"/>
            <a:ext cx="5181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I </a:t>
            </a:r>
            <a:r>
              <a:rPr lang="en-US" sz="2800" dirty="0" smtClean="0">
                <a:latin typeface="Times New Roman" pitchFamily="18" charset="0"/>
              </a:rPr>
              <a:t>am the amount of matter in an object.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28600" y="17526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</a:t>
            </a:r>
            <a:r>
              <a:rPr lang="en-US" sz="2800" b="1" dirty="0" smtClean="0">
                <a:latin typeface="Times New Roman" pitchFamily="18" charset="0"/>
              </a:rPr>
              <a:t>MA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733800" y="17526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You’ll often find me in the west.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228600" y="2743200"/>
            <a:ext cx="3878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ETO</a:t>
            </a:r>
            <a:r>
              <a:rPr lang="en-US" sz="2800" b="1" dirty="0" smtClean="0">
                <a:latin typeface="Times New Roman" pitchFamily="18" charset="0"/>
              </a:rPr>
              <a:t>MEI</a:t>
            </a:r>
            <a:r>
              <a:rPr lang="en-US" sz="2800" b="1" dirty="0" smtClean="0">
                <a:latin typeface="Times New Roman" pitchFamily="18" charset="0"/>
              </a:rPr>
              <a:t>RO</a:t>
            </a:r>
            <a:r>
              <a:rPr lang="en-US" sz="2800" b="1" dirty="0" smtClean="0">
                <a:latin typeface="Times New Roman" pitchFamily="18" charset="0"/>
              </a:rPr>
              <a:t>D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3733800" y="2727325"/>
            <a:ext cx="5181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I’m a rock outside Earth’s atmosphere.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28600" y="3871912"/>
            <a:ext cx="3625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LE</a:t>
            </a:r>
            <a:r>
              <a:rPr lang="en-US" sz="2800" b="1" dirty="0" smtClean="0">
                <a:latin typeface="Times New Roman" pitchFamily="18" charset="0"/>
              </a:rPr>
              <a:t>MO</a:t>
            </a:r>
            <a:r>
              <a:rPr lang="en-US" sz="2800" b="1" dirty="0" smtClean="0">
                <a:latin typeface="Times New Roman" pitchFamily="18" charset="0"/>
              </a:rPr>
              <a:t>CULE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3733800" y="3916362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Think H</a:t>
            </a:r>
            <a:r>
              <a:rPr lang="en-US" sz="2800" baseline="-25000" dirty="0" smtClean="0">
                <a:latin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</a:rPr>
              <a:t>O or CO</a:t>
            </a:r>
            <a:r>
              <a:rPr lang="en-US" sz="2800" baseline="-25000" dirty="0" smtClean="0">
                <a:latin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28600" y="4876800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U</a:t>
            </a:r>
            <a:r>
              <a:rPr lang="en-US" sz="2800" b="1" dirty="0" smtClean="0">
                <a:latin typeface="Times New Roman" pitchFamily="18" charset="0"/>
              </a:rPr>
              <a:t>MTAON</a:t>
            </a:r>
            <a:r>
              <a:rPr lang="en-US" sz="2800" b="1" dirty="0" smtClean="0">
                <a:latin typeface="Times New Roman" pitchFamily="18" charset="0"/>
              </a:rPr>
              <a:t>TI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733800" y="4891087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A change in a gene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228600" y="5729288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SA</a:t>
            </a:r>
            <a:r>
              <a:rPr lang="en-US" sz="2800" b="1" dirty="0" smtClean="0">
                <a:latin typeface="Times New Roman" pitchFamily="18" charset="0"/>
              </a:rPr>
              <a:t>MS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3733800" y="5729288"/>
            <a:ext cx="5181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I </a:t>
            </a:r>
            <a:r>
              <a:rPr lang="en-US" sz="2800" dirty="0" smtClean="0">
                <a:latin typeface="Times New Roman" pitchFamily="18" charset="0"/>
              </a:rPr>
              <a:t>am the amount of matter in an object.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835725"/>
            <a:ext cx="301752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MESA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857500"/>
            <a:ext cx="301752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METEOROID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3810000"/>
            <a:ext cx="301752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MOLECULE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762500"/>
            <a:ext cx="301752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MUTATION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715000"/>
            <a:ext cx="301752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MASS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3" grpId="0" animBg="1"/>
      <p:bldP spid="7175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129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63</cp:revision>
  <dcterms:created xsi:type="dcterms:W3CDTF">2007-07-27T19:50:33Z</dcterms:created>
  <dcterms:modified xsi:type="dcterms:W3CDTF">2018-08-14T02:45:50Z</dcterms:modified>
</cp:coreProperties>
</file>