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A9DBF-7CF2-4AA0-AB32-D3A995696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584D6-0F36-4CD9-9FB1-51409CE28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226F2-DCC3-491D-8F88-CDC510964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38650-2197-4831-A858-93C2C6C55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2CD9-0BBB-4314-AA01-73B3A519A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C13D6-904F-4D31-A4CE-952F4BBAF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B823A-9382-495D-A6DB-D22568332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7574-9525-49AE-9CB9-D0EE846FF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7D19-9008-4C1F-8307-DD69F2F037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53B33-64A5-4E61-8E57-DF4AFFA54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70664-C8BD-47A0-878F-853B316E5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59538-0F90-48EA-B4F9-D6906E013F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“M”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T. Tomm 2018  http://sciencespot.net/</a:t>
            </a:r>
            <a:endParaRPr lang="en-US" sz="1200" i="1" dirty="0"/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M.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MA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733800" y="17526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You’ll often find me in the west.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743200"/>
            <a:ext cx="387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ETO</a:t>
            </a:r>
            <a:r>
              <a:rPr lang="en-US" sz="2800" b="1" dirty="0" smtClean="0">
                <a:latin typeface="Times New Roman" pitchFamily="18" charset="0"/>
              </a:rPr>
              <a:t>MEI</a:t>
            </a:r>
            <a:r>
              <a:rPr lang="en-US" sz="2800" b="1" dirty="0" smtClean="0">
                <a:latin typeface="Times New Roman" pitchFamily="18" charset="0"/>
              </a:rPr>
              <a:t>RO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733800" y="2727325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a rock outside Earth’s atmosphere.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871912"/>
            <a:ext cx="362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</a:t>
            </a:r>
            <a:r>
              <a:rPr lang="en-US" sz="2800" b="1" dirty="0" smtClean="0">
                <a:latin typeface="Times New Roman" pitchFamily="18" charset="0"/>
              </a:rPr>
              <a:t>MO</a:t>
            </a:r>
            <a:r>
              <a:rPr lang="en-US" sz="2800" b="1" dirty="0" smtClean="0">
                <a:latin typeface="Times New Roman" pitchFamily="18" charset="0"/>
              </a:rPr>
              <a:t>CULE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733800" y="3916362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Think H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O or CO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8768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sz="2800" b="1" dirty="0" smtClean="0">
                <a:latin typeface="Times New Roman" pitchFamily="18" charset="0"/>
              </a:rPr>
              <a:t>MTAON</a:t>
            </a:r>
            <a:r>
              <a:rPr lang="en-US" sz="2800" b="1" dirty="0" smtClean="0">
                <a:latin typeface="Times New Roman" pitchFamily="18" charset="0"/>
              </a:rPr>
              <a:t>TI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733800" y="4891087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A change in a gene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SA</a:t>
            </a:r>
            <a:r>
              <a:rPr lang="en-US" sz="2800" b="1" dirty="0" smtClean="0">
                <a:latin typeface="Times New Roman" pitchFamily="18" charset="0"/>
              </a:rPr>
              <a:t>MS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733800" y="5729288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 </a:t>
            </a:r>
            <a:r>
              <a:rPr lang="en-US" sz="2800" dirty="0" smtClean="0">
                <a:latin typeface="Times New Roman" pitchFamily="18" charset="0"/>
              </a:rPr>
              <a:t>am the amount of matter in an object.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MA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733800" y="17526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You’ll often find me in the west.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28600" y="2743200"/>
            <a:ext cx="387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ETO</a:t>
            </a:r>
            <a:r>
              <a:rPr lang="en-US" sz="2800" b="1" dirty="0" smtClean="0">
                <a:latin typeface="Times New Roman" pitchFamily="18" charset="0"/>
              </a:rPr>
              <a:t>MEI</a:t>
            </a:r>
            <a:r>
              <a:rPr lang="en-US" sz="2800" b="1" dirty="0" smtClean="0">
                <a:latin typeface="Times New Roman" pitchFamily="18" charset="0"/>
              </a:rPr>
              <a:t>RO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733800" y="2727325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a rock outside Earth’s atmosphere.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28600" y="3871912"/>
            <a:ext cx="362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</a:t>
            </a:r>
            <a:r>
              <a:rPr lang="en-US" sz="2800" b="1" dirty="0" smtClean="0">
                <a:latin typeface="Times New Roman" pitchFamily="18" charset="0"/>
              </a:rPr>
              <a:t>MO</a:t>
            </a:r>
            <a:r>
              <a:rPr lang="en-US" sz="2800" b="1" dirty="0" smtClean="0">
                <a:latin typeface="Times New Roman" pitchFamily="18" charset="0"/>
              </a:rPr>
              <a:t>CULE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733800" y="3916362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Think H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O or CO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28600" y="48768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sz="2800" b="1" dirty="0" smtClean="0">
                <a:latin typeface="Times New Roman" pitchFamily="18" charset="0"/>
              </a:rPr>
              <a:t>MTAON</a:t>
            </a:r>
            <a:r>
              <a:rPr lang="en-US" sz="2800" b="1" dirty="0" smtClean="0">
                <a:latin typeface="Times New Roman" pitchFamily="18" charset="0"/>
              </a:rPr>
              <a:t>TI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33800" y="4891087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A change in a gene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SA</a:t>
            </a:r>
            <a:r>
              <a:rPr lang="en-US" sz="2800" b="1" dirty="0" smtClean="0">
                <a:latin typeface="Times New Roman" pitchFamily="18" charset="0"/>
              </a:rPr>
              <a:t>MS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33800" y="5729288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 </a:t>
            </a:r>
            <a:r>
              <a:rPr lang="en-US" sz="2800" dirty="0" smtClean="0">
                <a:latin typeface="Times New Roman" pitchFamily="18" charset="0"/>
              </a:rPr>
              <a:t>am the amount of matter in an object.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835725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MESA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8575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METEOROID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MOLECULE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625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MUTATION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301752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MASS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63</cp:revision>
  <dcterms:created xsi:type="dcterms:W3CDTF">2007-07-27T19:50:33Z</dcterms:created>
  <dcterms:modified xsi:type="dcterms:W3CDTF">2018-08-14T02:45:50Z</dcterms:modified>
</cp:coreProperties>
</file>