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FF00"/>
    <a:srgbClr val="99FF33"/>
    <a:srgbClr val="009900"/>
    <a:srgbClr val="66CCFF"/>
    <a:srgbClr val="99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42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8A3472-D1E0-4D72-ACB2-57AB0D4785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F538F0-2D45-4C24-B351-5ED0283376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A965F3-CC0B-449D-90FA-4DC266AB7A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375924-2B30-40D6-96B0-3408B2D4EC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14435F-AEB9-4601-8E68-B25E6AF27D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93EDA5-CE5D-4B3D-8A38-013D435AFA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A93CC1-08F7-4CEA-B0DE-E333B68EA2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2BE4AA-995E-4350-B998-B5A733CAFE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3956B6-CE79-44A0-9CF7-AAEF94365F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0A4175-C1BC-4E80-8303-43C5351D63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3585DA-76DC-4636-9624-AE3A91904D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A986F0E4-EE42-4E15-A507-24C6688ABB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5"/>
          <p:cNvSpPr txBox="1">
            <a:spLocks noChangeArrowheads="1"/>
          </p:cNvSpPr>
          <p:nvPr/>
        </p:nvSpPr>
        <p:spPr bwMode="auto">
          <a:xfrm>
            <a:off x="3429000" y="4648200"/>
            <a:ext cx="4495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>
                <a:latin typeface="Times New Roman" pitchFamily="18" charset="0"/>
              </a:rPr>
              <a:t>“L” Words</a:t>
            </a:r>
          </a:p>
        </p:txBody>
      </p:sp>
      <p:sp>
        <p:nvSpPr>
          <p:cNvPr id="2051" name="Rectangle 6"/>
          <p:cNvSpPr>
            <a:spLocks noChangeArrowheads="1"/>
          </p:cNvSpPr>
          <p:nvPr/>
        </p:nvSpPr>
        <p:spPr bwMode="auto">
          <a:xfrm>
            <a:off x="1447800" y="6400800"/>
            <a:ext cx="6400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en-US" sz="1200" i="1" dirty="0"/>
              <a:t>T. </a:t>
            </a:r>
            <a:r>
              <a:rPr lang="en-US" sz="1200" i="1" smtClean="0"/>
              <a:t>Tomm 2018  http</a:t>
            </a:r>
            <a:r>
              <a:rPr lang="en-US" sz="1200" i="1" dirty="0"/>
              <a:t>://sciencespot.net/</a:t>
            </a:r>
          </a:p>
        </p:txBody>
      </p:sp>
      <p:pic>
        <p:nvPicPr>
          <p:cNvPr id="2052" name="Picture 7" descr="scistartlogo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29400" y="152400"/>
            <a:ext cx="2381250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8" descr="j023397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4191000"/>
            <a:ext cx="1946275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4" name="WordArt 4"/>
          <p:cNvSpPr>
            <a:spLocks noChangeArrowheads="1" noChangeShapeType="1" noTextEdit="1"/>
          </p:cNvSpPr>
          <p:nvPr/>
        </p:nvSpPr>
        <p:spPr bwMode="auto">
          <a:xfrm>
            <a:off x="609600" y="609600"/>
            <a:ext cx="8153400" cy="3352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99FF33"/>
                </a:solidFill>
                <a:latin typeface="Cooper Black"/>
              </a:rPr>
              <a:t>Science Scramble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ChangeArrowheads="1"/>
          </p:cNvSpPr>
          <p:nvPr/>
        </p:nvSpPr>
        <p:spPr bwMode="auto">
          <a:xfrm>
            <a:off x="76200" y="381000"/>
            <a:ext cx="8915400" cy="946150"/>
          </a:xfrm>
          <a:prstGeom prst="rect">
            <a:avLst/>
          </a:prstGeom>
          <a:solidFill>
            <a:srgbClr val="99FF33"/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US" sz="2800" b="1">
                <a:latin typeface="Times New Roman" pitchFamily="18" charset="0"/>
              </a:rPr>
              <a:t>Can you unscramble all the words below?</a:t>
            </a:r>
            <a:br>
              <a:rPr lang="en-US" sz="2800" b="1">
                <a:latin typeface="Times New Roman" pitchFamily="18" charset="0"/>
              </a:rPr>
            </a:br>
            <a:r>
              <a:rPr lang="en-US" sz="2800" b="1">
                <a:latin typeface="Times New Roman" pitchFamily="18" charset="0"/>
              </a:rPr>
              <a:t>Hint:  They all start with the letter L.</a:t>
            </a:r>
          </a:p>
        </p:txBody>
      </p:sp>
      <p:sp>
        <p:nvSpPr>
          <p:cNvPr id="3075" name="Text Box 7"/>
          <p:cNvSpPr txBox="1">
            <a:spLocks noChangeArrowheads="1"/>
          </p:cNvSpPr>
          <p:nvPr/>
        </p:nvSpPr>
        <p:spPr bwMode="auto">
          <a:xfrm>
            <a:off x="228600" y="1828800"/>
            <a:ext cx="3962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latin typeface="Times New Roman" pitchFamily="18" charset="0"/>
              </a:rPr>
              <a:t>A</a:t>
            </a:r>
            <a:r>
              <a:rPr lang="en-US" sz="2800" b="1" dirty="0" smtClean="0">
                <a:latin typeface="Times New Roman" pitchFamily="18" charset="0"/>
              </a:rPr>
              <a:t>L</a:t>
            </a:r>
            <a:r>
              <a:rPr lang="en-US" sz="2800" b="1" dirty="0" smtClean="0">
                <a:latin typeface="Times New Roman" pitchFamily="18" charset="0"/>
              </a:rPr>
              <a:t>V</a:t>
            </a:r>
            <a:r>
              <a:rPr lang="en-US" sz="2800" b="1" dirty="0" smtClean="0">
                <a:latin typeface="Times New Roman" pitchFamily="18" charset="0"/>
              </a:rPr>
              <a:t>A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3076" name="Text Box 10"/>
          <p:cNvSpPr txBox="1">
            <a:spLocks noChangeArrowheads="1"/>
          </p:cNvSpPr>
          <p:nvPr/>
        </p:nvSpPr>
        <p:spPr bwMode="auto">
          <a:xfrm>
            <a:off x="4191000" y="1828800"/>
            <a:ext cx="4724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</a:rPr>
              <a:t>1. I’m </a:t>
            </a:r>
            <a:r>
              <a:rPr lang="en-US" sz="2800" dirty="0" smtClean="0">
                <a:latin typeface="Times New Roman" pitchFamily="18" charset="0"/>
              </a:rPr>
              <a:t>above earth’s surface.</a:t>
            </a:r>
            <a:endParaRPr lang="en-US" sz="2800" dirty="0">
              <a:latin typeface="Times New Roman" pitchFamily="18" charset="0"/>
            </a:endParaRPr>
          </a:p>
        </p:txBody>
      </p:sp>
      <p:sp>
        <p:nvSpPr>
          <p:cNvPr id="3077" name="Text Box 13"/>
          <p:cNvSpPr txBox="1">
            <a:spLocks noChangeArrowheads="1"/>
          </p:cNvSpPr>
          <p:nvPr/>
        </p:nvSpPr>
        <p:spPr bwMode="auto">
          <a:xfrm>
            <a:off x="228600" y="2590800"/>
            <a:ext cx="387826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latin typeface="Times New Roman" pitchFamily="18" charset="0"/>
              </a:rPr>
              <a:t>MS</a:t>
            </a:r>
            <a:r>
              <a:rPr lang="en-US" sz="2800" b="1" dirty="0" smtClean="0">
                <a:latin typeface="Times New Roman" pitchFamily="18" charset="0"/>
              </a:rPr>
              <a:t>L</a:t>
            </a:r>
            <a:r>
              <a:rPr lang="en-US" sz="2800" b="1" dirty="0" smtClean="0">
                <a:latin typeface="Times New Roman" pitchFamily="18" charset="0"/>
              </a:rPr>
              <a:t>B</a:t>
            </a:r>
            <a:r>
              <a:rPr lang="en-US" sz="2800" b="1" dirty="0" smtClean="0">
                <a:latin typeface="Times New Roman" pitchFamily="18" charset="0"/>
              </a:rPr>
              <a:t>I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3078" name="Text Box 14"/>
          <p:cNvSpPr txBox="1">
            <a:spLocks noChangeArrowheads="1"/>
          </p:cNvSpPr>
          <p:nvPr/>
        </p:nvSpPr>
        <p:spPr bwMode="auto">
          <a:xfrm>
            <a:off x="4191000" y="2590800"/>
            <a:ext cx="47244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</a:rPr>
              <a:t>2. </a:t>
            </a:r>
            <a:r>
              <a:rPr lang="en-US" sz="2800" dirty="0" smtClean="0">
                <a:latin typeface="Times New Roman" pitchFamily="18" charset="0"/>
              </a:rPr>
              <a:t>Arms, legs, or outer edge of a celestial body</a:t>
            </a:r>
            <a:endParaRPr lang="en-US" sz="2800" dirty="0">
              <a:latin typeface="Times New Roman" pitchFamily="18" charset="0"/>
            </a:endParaRPr>
          </a:p>
        </p:txBody>
      </p:sp>
      <p:sp>
        <p:nvSpPr>
          <p:cNvPr id="3079" name="Text Box 16"/>
          <p:cNvSpPr txBox="1">
            <a:spLocks noChangeArrowheads="1"/>
          </p:cNvSpPr>
          <p:nvPr/>
        </p:nvSpPr>
        <p:spPr bwMode="auto">
          <a:xfrm>
            <a:off x="228600" y="3824288"/>
            <a:ext cx="36258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latin typeface="Times New Roman" pitchFamily="18" charset="0"/>
              </a:rPr>
              <a:t>L</a:t>
            </a:r>
            <a:r>
              <a:rPr lang="en-US" sz="2800" b="1" dirty="0" smtClean="0">
                <a:latin typeface="Times New Roman" pitchFamily="18" charset="0"/>
              </a:rPr>
              <a:t>F</a:t>
            </a:r>
            <a:r>
              <a:rPr lang="en-US" sz="2800" b="1" dirty="0" smtClean="0">
                <a:latin typeface="Times New Roman" pitchFamily="18" charset="0"/>
              </a:rPr>
              <a:t>IE  </a:t>
            </a:r>
            <a:r>
              <a:rPr lang="en-US" sz="2800" b="1" dirty="0" smtClean="0">
                <a:latin typeface="Times New Roman" pitchFamily="18" charset="0"/>
              </a:rPr>
              <a:t>P</a:t>
            </a:r>
            <a:r>
              <a:rPr lang="en-US" sz="2800" b="1" dirty="0" smtClean="0">
                <a:latin typeface="Times New Roman" pitchFamily="18" charset="0"/>
              </a:rPr>
              <a:t>S</a:t>
            </a:r>
            <a:r>
              <a:rPr lang="en-US" sz="2800" b="1" dirty="0" smtClean="0">
                <a:latin typeface="Times New Roman" pitchFamily="18" charset="0"/>
              </a:rPr>
              <a:t>N</a:t>
            </a:r>
            <a:r>
              <a:rPr lang="en-US" sz="2800" b="1" dirty="0" smtClean="0">
                <a:latin typeface="Times New Roman" pitchFamily="18" charset="0"/>
              </a:rPr>
              <a:t>A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3080" name="Text Box 17"/>
          <p:cNvSpPr txBox="1">
            <a:spLocks noChangeArrowheads="1"/>
          </p:cNvSpPr>
          <p:nvPr/>
        </p:nvSpPr>
        <p:spPr bwMode="auto">
          <a:xfrm>
            <a:off x="4191000" y="3824288"/>
            <a:ext cx="47244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</a:rPr>
              <a:t>3. </a:t>
            </a:r>
            <a:r>
              <a:rPr lang="en-US" sz="2800" dirty="0" smtClean="0">
                <a:latin typeface="Times New Roman" pitchFamily="18" charset="0"/>
              </a:rPr>
              <a:t>How long does it live?</a:t>
            </a:r>
            <a:endParaRPr lang="en-US" sz="2800" dirty="0">
              <a:latin typeface="Times New Roman" pitchFamily="18" charset="0"/>
            </a:endParaRPr>
          </a:p>
        </p:txBody>
      </p:sp>
      <p:sp>
        <p:nvSpPr>
          <p:cNvPr id="3081" name="Text Box 19"/>
          <p:cNvSpPr txBox="1">
            <a:spLocks noChangeArrowheads="1"/>
          </p:cNvSpPr>
          <p:nvPr/>
        </p:nvSpPr>
        <p:spPr bwMode="auto">
          <a:xfrm>
            <a:off x="228600" y="4738688"/>
            <a:ext cx="404653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latin typeface="Times New Roman" pitchFamily="18" charset="0"/>
              </a:rPr>
              <a:t>GI</a:t>
            </a:r>
            <a:r>
              <a:rPr lang="en-US" sz="2800" b="1" dirty="0" smtClean="0">
                <a:latin typeface="Times New Roman" pitchFamily="18" charset="0"/>
              </a:rPr>
              <a:t>LGTN</a:t>
            </a:r>
            <a:r>
              <a:rPr lang="en-US" sz="2800" b="1" dirty="0" smtClean="0">
                <a:latin typeface="Times New Roman" pitchFamily="18" charset="0"/>
              </a:rPr>
              <a:t>IH</a:t>
            </a:r>
            <a:r>
              <a:rPr lang="en-US" sz="2800" b="1" dirty="0" smtClean="0">
                <a:latin typeface="Times New Roman" pitchFamily="18" charset="0"/>
              </a:rPr>
              <a:t>N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3082" name="Text Box 20"/>
          <p:cNvSpPr txBox="1">
            <a:spLocks noChangeArrowheads="1"/>
          </p:cNvSpPr>
          <p:nvPr/>
        </p:nvSpPr>
        <p:spPr bwMode="auto">
          <a:xfrm>
            <a:off x="4191000" y="4616450"/>
            <a:ext cx="47244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</a:rPr>
              <a:t>4. </a:t>
            </a:r>
            <a:r>
              <a:rPr lang="en-US" sz="2800" dirty="0" smtClean="0">
                <a:latin typeface="Times New Roman" pitchFamily="18" charset="0"/>
              </a:rPr>
              <a:t>I’m often seen during a thunder storm.</a:t>
            </a:r>
            <a:endParaRPr lang="en-US" sz="2800" dirty="0">
              <a:latin typeface="Times New Roman" pitchFamily="18" charset="0"/>
            </a:endParaRPr>
          </a:p>
        </p:txBody>
      </p:sp>
      <p:sp>
        <p:nvSpPr>
          <p:cNvPr id="3083" name="Text Box 27"/>
          <p:cNvSpPr txBox="1">
            <a:spLocks noChangeArrowheads="1"/>
          </p:cNvSpPr>
          <p:nvPr/>
        </p:nvSpPr>
        <p:spPr bwMode="auto">
          <a:xfrm>
            <a:off x="228600" y="5729288"/>
            <a:ext cx="404653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latin typeface="Times New Roman" pitchFamily="18" charset="0"/>
              </a:rPr>
              <a:t>L</a:t>
            </a:r>
            <a:r>
              <a:rPr lang="en-US" sz="2800" b="1" dirty="0" smtClean="0">
                <a:latin typeface="Times New Roman" pitchFamily="18" charset="0"/>
              </a:rPr>
              <a:t>HO</a:t>
            </a:r>
            <a:r>
              <a:rPr lang="en-US" sz="2800" b="1" dirty="0" smtClean="0">
                <a:latin typeface="Times New Roman" pitchFamily="18" charset="0"/>
              </a:rPr>
              <a:t>THSE</a:t>
            </a:r>
            <a:r>
              <a:rPr lang="en-US" sz="2800" b="1" dirty="0" smtClean="0">
                <a:latin typeface="Times New Roman" pitchFamily="18" charset="0"/>
              </a:rPr>
              <a:t>P</a:t>
            </a:r>
            <a:r>
              <a:rPr lang="en-US" sz="2800" b="1" dirty="0" smtClean="0">
                <a:latin typeface="Times New Roman" pitchFamily="18" charset="0"/>
              </a:rPr>
              <a:t>R</a:t>
            </a:r>
            <a:r>
              <a:rPr lang="en-US" sz="2800" b="1" dirty="0" smtClean="0">
                <a:latin typeface="Times New Roman" pitchFamily="18" charset="0"/>
              </a:rPr>
              <a:t>I</a:t>
            </a:r>
            <a:r>
              <a:rPr lang="en-US" sz="2800" b="1" dirty="0" smtClean="0">
                <a:latin typeface="Times New Roman" pitchFamily="18" charset="0"/>
              </a:rPr>
              <a:t>E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3084" name="Text Box 28"/>
          <p:cNvSpPr txBox="1">
            <a:spLocks noChangeArrowheads="1"/>
          </p:cNvSpPr>
          <p:nvPr/>
        </p:nvSpPr>
        <p:spPr bwMode="auto">
          <a:xfrm>
            <a:off x="4191000" y="5729288"/>
            <a:ext cx="47244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</a:rPr>
              <a:t>5. I’m also known as </a:t>
            </a:r>
            <a:r>
              <a:rPr lang="en-US" sz="2800" dirty="0" smtClean="0">
                <a:latin typeface="Times New Roman" pitchFamily="18" charset="0"/>
              </a:rPr>
              <a:t>the crust.</a:t>
            </a:r>
            <a:endParaRPr lang="en-US" sz="2800" dirty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228600" y="1828800"/>
            <a:ext cx="3962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latin typeface="Times New Roman" pitchFamily="18" charset="0"/>
              </a:rPr>
              <a:t>A</a:t>
            </a:r>
            <a:r>
              <a:rPr lang="en-US" sz="2800" b="1" dirty="0" smtClean="0">
                <a:latin typeface="Times New Roman" pitchFamily="18" charset="0"/>
              </a:rPr>
              <a:t>L</a:t>
            </a:r>
            <a:r>
              <a:rPr lang="en-US" sz="2800" b="1" dirty="0" smtClean="0">
                <a:latin typeface="Times New Roman" pitchFamily="18" charset="0"/>
              </a:rPr>
              <a:t>V</a:t>
            </a:r>
            <a:r>
              <a:rPr lang="en-US" sz="2800" b="1" dirty="0" smtClean="0">
                <a:latin typeface="Times New Roman" pitchFamily="18" charset="0"/>
              </a:rPr>
              <a:t>A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14" name="Text Box 10"/>
          <p:cNvSpPr txBox="1">
            <a:spLocks noChangeArrowheads="1"/>
          </p:cNvSpPr>
          <p:nvPr/>
        </p:nvSpPr>
        <p:spPr bwMode="auto">
          <a:xfrm>
            <a:off x="4191000" y="1828800"/>
            <a:ext cx="4724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</a:rPr>
              <a:t>1. I’m </a:t>
            </a:r>
            <a:r>
              <a:rPr lang="en-US" sz="2800" dirty="0" smtClean="0">
                <a:latin typeface="Times New Roman" pitchFamily="18" charset="0"/>
              </a:rPr>
              <a:t>above earth’s surface.</a:t>
            </a:r>
            <a:endParaRPr lang="en-US" sz="2800" dirty="0">
              <a:latin typeface="Times New Roman" pitchFamily="18" charset="0"/>
            </a:endParaRPr>
          </a:p>
        </p:txBody>
      </p:sp>
      <p:sp>
        <p:nvSpPr>
          <p:cNvPr id="15" name="Text Box 13"/>
          <p:cNvSpPr txBox="1">
            <a:spLocks noChangeArrowheads="1"/>
          </p:cNvSpPr>
          <p:nvPr/>
        </p:nvSpPr>
        <p:spPr bwMode="auto">
          <a:xfrm>
            <a:off x="228600" y="2590800"/>
            <a:ext cx="387826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latin typeface="Times New Roman" pitchFamily="18" charset="0"/>
              </a:rPr>
              <a:t>M</a:t>
            </a:r>
            <a:r>
              <a:rPr lang="en-US" sz="2800" b="1" dirty="0" smtClean="0">
                <a:latin typeface="Times New Roman" pitchFamily="18" charset="0"/>
              </a:rPr>
              <a:t>L</a:t>
            </a:r>
            <a:r>
              <a:rPr lang="en-US" sz="2800" b="1" dirty="0" smtClean="0">
                <a:latin typeface="Times New Roman" pitchFamily="18" charset="0"/>
              </a:rPr>
              <a:t>B</a:t>
            </a:r>
            <a:r>
              <a:rPr lang="en-US" sz="2800" b="1" dirty="0" smtClean="0">
                <a:latin typeface="Times New Roman" pitchFamily="18" charset="0"/>
              </a:rPr>
              <a:t>I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16" name="Text Box 14"/>
          <p:cNvSpPr txBox="1">
            <a:spLocks noChangeArrowheads="1"/>
          </p:cNvSpPr>
          <p:nvPr/>
        </p:nvSpPr>
        <p:spPr bwMode="auto">
          <a:xfrm>
            <a:off x="4191000" y="2590800"/>
            <a:ext cx="47244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</a:rPr>
              <a:t>2. </a:t>
            </a:r>
            <a:r>
              <a:rPr lang="en-US" sz="2800" dirty="0" smtClean="0">
                <a:latin typeface="Times New Roman" pitchFamily="18" charset="0"/>
              </a:rPr>
              <a:t>Arms, legs, or outer edge of a celestial body</a:t>
            </a:r>
            <a:endParaRPr lang="en-US" sz="2800" dirty="0">
              <a:latin typeface="Times New Roman" pitchFamily="18" charset="0"/>
            </a:endParaRPr>
          </a:p>
        </p:txBody>
      </p:sp>
      <p:sp>
        <p:nvSpPr>
          <p:cNvPr id="17" name="Text Box 16"/>
          <p:cNvSpPr txBox="1">
            <a:spLocks noChangeArrowheads="1"/>
          </p:cNvSpPr>
          <p:nvPr/>
        </p:nvSpPr>
        <p:spPr bwMode="auto">
          <a:xfrm>
            <a:off x="228600" y="3824288"/>
            <a:ext cx="36258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latin typeface="Times New Roman" pitchFamily="18" charset="0"/>
              </a:rPr>
              <a:t>L</a:t>
            </a:r>
            <a:r>
              <a:rPr lang="en-US" sz="2800" b="1" dirty="0" smtClean="0">
                <a:latin typeface="Times New Roman" pitchFamily="18" charset="0"/>
              </a:rPr>
              <a:t>F</a:t>
            </a:r>
            <a:r>
              <a:rPr lang="en-US" sz="2800" b="1" dirty="0" smtClean="0">
                <a:latin typeface="Times New Roman" pitchFamily="18" charset="0"/>
              </a:rPr>
              <a:t>IE  </a:t>
            </a:r>
            <a:r>
              <a:rPr lang="en-US" sz="2800" b="1" dirty="0" smtClean="0">
                <a:latin typeface="Times New Roman" pitchFamily="18" charset="0"/>
              </a:rPr>
              <a:t>P</a:t>
            </a:r>
            <a:r>
              <a:rPr lang="en-US" sz="2800" b="1" dirty="0" smtClean="0">
                <a:latin typeface="Times New Roman" pitchFamily="18" charset="0"/>
              </a:rPr>
              <a:t>S</a:t>
            </a:r>
            <a:r>
              <a:rPr lang="en-US" sz="2800" b="1" dirty="0" smtClean="0">
                <a:latin typeface="Times New Roman" pitchFamily="18" charset="0"/>
              </a:rPr>
              <a:t>N</a:t>
            </a:r>
            <a:r>
              <a:rPr lang="en-US" sz="2800" b="1" dirty="0" smtClean="0">
                <a:latin typeface="Times New Roman" pitchFamily="18" charset="0"/>
              </a:rPr>
              <a:t>A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18" name="Text Box 17"/>
          <p:cNvSpPr txBox="1">
            <a:spLocks noChangeArrowheads="1"/>
          </p:cNvSpPr>
          <p:nvPr/>
        </p:nvSpPr>
        <p:spPr bwMode="auto">
          <a:xfrm>
            <a:off x="4191000" y="3824288"/>
            <a:ext cx="47244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</a:rPr>
              <a:t>3. </a:t>
            </a:r>
            <a:r>
              <a:rPr lang="en-US" sz="2800" dirty="0" smtClean="0">
                <a:latin typeface="Times New Roman" pitchFamily="18" charset="0"/>
              </a:rPr>
              <a:t>How long does it live?</a:t>
            </a:r>
            <a:endParaRPr lang="en-US" sz="2800" dirty="0">
              <a:latin typeface="Times New Roman" pitchFamily="18" charset="0"/>
            </a:endParaRPr>
          </a:p>
        </p:txBody>
      </p:sp>
      <p:sp>
        <p:nvSpPr>
          <p:cNvPr id="19" name="Text Box 19"/>
          <p:cNvSpPr txBox="1">
            <a:spLocks noChangeArrowheads="1"/>
          </p:cNvSpPr>
          <p:nvPr/>
        </p:nvSpPr>
        <p:spPr bwMode="auto">
          <a:xfrm>
            <a:off x="228600" y="4738688"/>
            <a:ext cx="404653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latin typeface="Times New Roman" pitchFamily="18" charset="0"/>
              </a:rPr>
              <a:t>GI</a:t>
            </a:r>
            <a:r>
              <a:rPr lang="en-US" sz="2800" b="1" dirty="0" smtClean="0">
                <a:latin typeface="Times New Roman" pitchFamily="18" charset="0"/>
              </a:rPr>
              <a:t>LGTN</a:t>
            </a:r>
            <a:r>
              <a:rPr lang="en-US" sz="2800" b="1" dirty="0" smtClean="0">
                <a:latin typeface="Times New Roman" pitchFamily="18" charset="0"/>
              </a:rPr>
              <a:t>IH</a:t>
            </a:r>
            <a:r>
              <a:rPr lang="en-US" sz="2800" b="1" dirty="0" smtClean="0">
                <a:latin typeface="Times New Roman" pitchFamily="18" charset="0"/>
              </a:rPr>
              <a:t>N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20" name="Text Box 20"/>
          <p:cNvSpPr txBox="1">
            <a:spLocks noChangeArrowheads="1"/>
          </p:cNvSpPr>
          <p:nvPr/>
        </p:nvSpPr>
        <p:spPr bwMode="auto">
          <a:xfrm>
            <a:off x="4191000" y="4616450"/>
            <a:ext cx="47244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</a:rPr>
              <a:t>4. </a:t>
            </a:r>
            <a:r>
              <a:rPr lang="en-US" sz="2800" dirty="0" smtClean="0">
                <a:latin typeface="Times New Roman" pitchFamily="18" charset="0"/>
              </a:rPr>
              <a:t>I’m often seen during a thunder storm.</a:t>
            </a:r>
            <a:endParaRPr lang="en-US" sz="2800" dirty="0">
              <a:latin typeface="Times New Roman" pitchFamily="18" charset="0"/>
            </a:endParaRPr>
          </a:p>
        </p:txBody>
      </p:sp>
      <p:sp>
        <p:nvSpPr>
          <p:cNvPr id="21" name="Text Box 27"/>
          <p:cNvSpPr txBox="1">
            <a:spLocks noChangeArrowheads="1"/>
          </p:cNvSpPr>
          <p:nvPr/>
        </p:nvSpPr>
        <p:spPr bwMode="auto">
          <a:xfrm>
            <a:off x="228600" y="5729288"/>
            <a:ext cx="404653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latin typeface="Times New Roman" pitchFamily="18" charset="0"/>
              </a:rPr>
              <a:t>L</a:t>
            </a:r>
            <a:r>
              <a:rPr lang="en-US" sz="2800" b="1" dirty="0" smtClean="0">
                <a:latin typeface="Times New Roman" pitchFamily="18" charset="0"/>
              </a:rPr>
              <a:t>HO</a:t>
            </a:r>
            <a:r>
              <a:rPr lang="en-US" sz="2800" b="1" dirty="0" smtClean="0">
                <a:latin typeface="Times New Roman" pitchFamily="18" charset="0"/>
              </a:rPr>
              <a:t>THSE</a:t>
            </a:r>
            <a:r>
              <a:rPr lang="en-US" sz="2800" b="1" dirty="0" smtClean="0">
                <a:latin typeface="Times New Roman" pitchFamily="18" charset="0"/>
              </a:rPr>
              <a:t>P</a:t>
            </a:r>
            <a:r>
              <a:rPr lang="en-US" sz="2800" b="1" dirty="0" smtClean="0">
                <a:latin typeface="Times New Roman" pitchFamily="18" charset="0"/>
              </a:rPr>
              <a:t>R</a:t>
            </a:r>
            <a:r>
              <a:rPr lang="en-US" sz="2800" b="1" dirty="0" smtClean="0">
                <a:latin typeface="Times New Roman" pitchFamily="18" charset="0"/>
              </a:rPr>
              <a:t>I</a:t>
            </a:r>
            <a:r>
              <a:rPr lang="en-US" sz="2800" b="1" dirty="0" smtClean="0">
                <a:latin typeface="Times New Roman" pitchFamily="18" charset="0"/>
              </a:rPr>
              <a:t>E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22" name="Text Box 28"/>
          <p:cNvSpPr txBox="1">
            <a:spLocks noChangeArrowheads="1"/>
          </p:cNvSpPr>
          <p:nvPr/>
        </p:nvSpPr>
        <p:spPr bwMode="auto">
          <a:xfrm>
            <a:off x="4191000" y="5729288"/>
            <a:ext cx="47244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</a:rPr>
              <a:t>5. I’m also known as </a:t>
            </a:r>
            <a:r>
              <a:rPr lang="en-US" sz="2800" dirty="0" smtClean="0">
                <a:latin typeface="Times New Roman" pitchFamily="18" charset="0"/>
              </a:rPr>
              <a:t>the crust.</a:t>
            </a:r>
            <a:endParaRPr lang="en-US" sz="2800" dirty="0">
              <a:latin typeface="Times New Roman" pitchFamily="18" charset="0"/>
            </a:endParaRPr>
          </a:p>
        </p:txBody>
      </p:sp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76200" y="593725"/>
            <a:ext cx="8915400" cy="519113"/>
          </a:xfrm>
          <a:prstGeom prst="rect">
            <a:avLst/>
          </a:prstGeom>
          <a:solidFill>
            <a:srgbClr val="99FF33"/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US" sz="2800" b="1">
                <a:latin typeface="Times New Roman" pitchFamily="18" charset="0"/>
              </a:rPr>
              <a:t>The answers are …</a:t>
            </a:r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228600" y="1828800"/>
            <a:ext cx="3200400" cy="519112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latin typeface="Times New Roman" pitchFamily="18" charset="0"/>
              </a:rPr>
              <a:t>LAVA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228600" y="2667000"/>
            <a:ext cx="3200400" cy="51911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latin typeface="Times New Roman" pitchFamily="18" charset="0"/>
              </a:rPr>
              <a:t>LIMBS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228600" y="3900488"/>
            <a:ext cx="3200400" cy="519112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latin typeface="Times New Roman" pitchFamily="18" charset="0"/>
              </a:rPr>
              <a:t>LIFE SPAN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7177" name="Text Box 9"/>
          <p:cNvSpPr txBox="1">
            <a:spLocks noChangeArrowheads="1"/>
          </p:cNvSpPr>
          <p:nvPr/>
        </p:nvSpPr>
        <p:spPr bwMode="auto">
          <a:xfrm>
            <a:off x="228600" y="4752975"/>
            <a:ext cx="3200400" cy="51911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latin typeface="Times New Roman" pitchFamily="18" charset="0"/>
              </a:rPr>
              <a:t>LIGHTNING</a:t>
            </a:r>
            <a:endParaRPr lang="en-US" sz="2800" b="1" dirty="0">
              <a:latin typeface="Times New Roman" pitchFamily="18" charset="0"/>
            </a:endParaRPr>
          </a:p>
        </p:txBody>
      </p:sp>
      <p:sp>
        <p:nvSpPr>
          <p:cNvPr id="7179" name="Text Box 11"/>
          <p:cNvSpPr txBox="1">
            <a:spLocks noChangeArrowheads="1"/>
          </p:cNvSpPr>
          <p:nvPr/>
        </p:nvSpPr>
        <p:spPr bwMode="auto">
          <a:xfrm>
            <a:off x="228600" y="5715000"/>
            <a:ext cx="3200400" cy="51911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latin typeface="Times New Roman" pitchFamily="18" charset="0"/>
              </a:rPr>
              <a:t>LITHOSPHERE</a:t>
            </a:r>
            <a:endParaRPr lang="en-US" sz="2800" b="1" dirty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animBg="1"/>
      <p:bldP spid="7173" grpId="0" animBg="1"/>
      <p:bldP spid="7175" grpId="0" animBg="1"/>
      <p:bldP spid="7177" grpId="0" animBg="1"/>
      <p:bldP spid="7179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138</Words>
  <Application>Microsoft Office PowerPoint</Application>
  <PresentationFormat>On-screen Show (4:3)</PresentationFormat>
  <Paragraphs>30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Times New Roman</vt:lpstr>
      <vt:lpstr>Default Design</vt:lpstr>
      <vt:lpstr>Slide 1</vt:lpstr>
      <vt:lpstr>Slide 2</vt:lpstr>
      <vt:lpstr>Slide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Tracy Trimpe</dc:creator>
  <cp:lastModifiedBy>Tracy Tomm</cp:lastModifiedBy>
  <cp:revision>62</cp:revision>
  <dcterms:created xsi:type="dcterms:W3CDTF">2007-07-27T19:50:33Z</dcterms:created>
  <dcterms:modified xsi:type="dcterms:W3CDTF">2018-08-14T02:40:24Z</dcterms:modified>
</cp:coreProperties>
</file>